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49"/>
  </p:notesMasterIdLst>
  <p:sldIdLst>
    <p:sldId id="278" r:id="rId5"/>
    <p:sldId id="279" r:id="rId6"/>
    <p:sldId id="280" r:id="rId7"/>
    <p:sldId id="281" r:id="rId8"/>
    <p:sldId id="282" r:id="rId9"/>
    <p:sldId id="283" r:id="rId10"/>
    <p:sldId id="284" r:id="rId11"/>
    <p:sldId id="285" r:id="rId12"/>
    <p:sldId id="286" r:id="rId13"/>
    <p:sldId id="287" r:id="rId14"/>
    <p:sldId id="288" r:id="rId15"/>
    <p:sldId id="289" r:id="rId16"/>
    <p:sldId id="290" r:id="rId17"/>
    <p:sldId id="291" r:id="rId18"/>
    <p:sldId id="292" r:id="rId19"/>
    <p:sldId id="293" r:id="rId20"/>
    <p:sldId id="294" r:id="rId21"/>
    <p:sldId id="295" r:id="rId22"/>
    <p:sldId id="296" r:id="rId23"/>
    <p:sldId id="297" r:id="rId24"/>
    <p:sldId id="298" r:id="rId25"/>
    <p:sldId id="299" r:id="rId26"/>
    <p:sldId id="300" r:id="rId27"/>
    <p:sldId id="301" r:id="rId28"/>
    <p:sldId id="302" r:id="rId29"/>
    <p:sldId id="303" r:id="rId30"/>
    <p:sldId id="304" r:id="rId31"/>
    <p:sldId id="305" r:id="rId32"/>
    <p:sldId id="306" r:id="rId33"/>
    <p:sldId id="307" r:id="rId34"/>
    <p:sldId id="308" r:id="rId35"/>
    <p:sldId id="309" r:id="rId36"/>
    <p:sldId id="312" r:id="rId37"/>
    <p:sldId id="310" r:id="rId38"/>
    <p:sldId id="311" r:id="rId39"/>
    <p:sldId id="313" r:id="rId40"/>
    <p:sldId id="314" r:id="rId41"/>
    <p:sldId id="315" r:id="rId42"/>
    <p:sldId id="316" r:id="rId43"/>
    <p:sldId id="317" r:id="rId44"/>
    <p:sldId id="318" r:id="rId45"/>
    <p:sldId id="319" r:id="rId46"/>
    <p:sldId id="322" r:id="rId47"/>
    <p:sldId id="323" r:id="rId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651" autoAdjust="0"/>
    <p:restoredTop sz="94619" autoAdjust="0"/>
  </p:normalViewPr>
  <p:slideViewPr>
    <p:cSldViewPr snapToGrid="0">
      <p:cViewPr varScale="1">
        <p:scale>
          <a:sx n="86" d="100"/>
          <a:sy n="86" d="100"/>
        </p:scale>
        <p:origin x="715"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tableStyles" Target="tableStyles.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8" Type="http://schemas.openxmlformats.org/officeDocument/2006/relationships/slide" Target="slides/slide4.xml"/><Relationship Id="rId51"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FD01546-198A-4195-BCF8-F0FF54C90E5E}" type="datetimeFigureOut">
              <a:rPr lang="en-US" smtClean="0"/>
              <a:t>3/24/2023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E6DE88F-1F85-4A27-9D34-D74A50E7B0DA}" type="slidenum">
              <a:rPr lang="en-US" smtClean="0"/>
              <a:t>‹#›</a:t>
            </a:fld>
            <a:endParaRPr lang="en-US" dirty="0"/>
          </a:p>
        </p:txBody>
      </p:sp>
    </p:spTree>
    <p:extLst>
      <p:ext uri="{BB962C8B-B14F-4D97-AF65-F5344CB8AC3E}">
        <p14:creationId xmlns:p14="http://schemas.microsoft.com/office/powerpoint/2010/main" val="37300918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578475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3/24/2023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1507467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3/24/2023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095022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3/24/2023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53850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3/24/2023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7752911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3/24/2023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450925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3/24/2023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3264781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3/24/2023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932546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3/24/2023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548654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3/24/2023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846401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3/24/2023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882058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t>3/24/2023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351203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3/24/2023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90940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3/24/2023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551302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3/24/2023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7935569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3/24/2023</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30567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3/24/2023</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1858978357"/>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Lst>
  <p:hf sldNum="0" hdr="0" ftr="0" dt="0"/>
  <p:txStyles>
    <p:title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hemeOverride" Target="../theme/themeOverride1.xml"/><Relationship Id="rId4" Type="http://schemas.openxmlformats.org/officeDocument/2006/relationships/image" Target="../media/image6.jpeg"/></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1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themeOverride" Target="../theme/themeOverride2.xml"/><Relationship Id="rId6" Type="http://schemas.openxmlformats.org/officeDocument/2006/relationships/image" Target="../media/image8.png"/><Relationship Id="rId5" Type="http://schemas.openxmlformats.org/officeDocument/2006/relationships/image" Target="../media/image7.jpeg"/><Relationship Id="rId4" Type="http://schemas.openxmlformats.org/officeDocument/2006/relationships/image" Target="../media/image1.jpeg"/></Relationships>
</file>

<file path=ppt/slides/_rels/slide2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 Id="rId9" Type="http://schemas.openxmlformats.org/officeDocument/2006/relationships/image" Target="../media/image16.png"/></Relationships>
</file>

<file path=ppt/slides/_rels/slide3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3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3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3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8A1C807-B9AD-4C9B-BF9F-60F03428998E}"/>
              </a:ext>
              <a:ext uri="{C183D7F6-B498-43B3-948B-1728B52AA6E4}">
                <adec:decorative xmlns:adec="http://schemas.microsoft.com/office/drawing/2017/decorative" val="1"/>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 y="10"/>
            <a:ext cx="12192001" cy="6857990"/>
          </a:xfrm>
          <a:prstGeom prst="rect">
            <a:avLst/>
          </a:prstGeom>
        </p:spPr>
      </p:pic>
      <p:sp useBgFill="1">
        <p:nvSpPr>
          <p:cNvPr id="103" name="Freeform 5">
            <a:extLst>
              <a:ext uri="{FF2B5EF4-FFF2-40B4-BE49-F238E27FC236}">
                <a16:creationId xmlns:a16="http://schemas.microsoft.com/office/drawing/2014/main" id="{FE469E50-3893-4ED6-92BA-2985C32B0C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7131809" y="1385982"/>
            <a:ext cx="4031414"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oudy Old Style"/>
              <a:ea typeface="+mn-ea"/>
              <a:cs typeface="+mn-cs"/>
            </a:endParaRPr>
          </a:p>
        </p:txBody>
      </p:sp>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7389962" y="1673524"/>
            <a:ext cx="3485073" cy="2420504"/>
          </a:xfrm>
        </p:spPr>
        <p:txBody>
          <a:bodyPr>
            <a:normAutofit/>
          </a:bodyPr>
          <a:lstStyle/>
          <a:p>
            <a:pPr algn="l"/>
            <a:r>
              <a:rPr lang="en-US" sz="4000" dirty="0"/>
              <a:t>LASSO </a:t>
            </a:r>
            <a:br>
              <a:rPr lang="en-US" sz="4000" dirty="0"/>
            </a:br>
            <a:r>
              <a:rPr lang="en-US" sz="4000" dirty="0"/>
              <a:t>REGRESSION</a:t>
            </a:r>
          </a:p>
        </p:txBody>
      </p:sp>
      <p:sp>
        <p:nvSpPr>
          <p:cNvPr id="3" name="Subtitle 2">
            <a:extLst>
              <a:ext uri="{FF2B5EF4-FFF2-40B4-BE49-F238E27FC236}">
                <a16:creationId xmlns:a16="http://schemas.microsoft.com/office/drawing/2014/main" id="{DB93FB3F-A8D4-46D3-A1C6-C79C64563729}"/>
              </a:ext>
            </a:extLst>
          </p:cNvPr>
          <p:cNvSpPr>
            <a:spLocks noGrp="1"/>
          </p:cNvSpPr>
          <p:nvPr>
            <p:ph type="subTitle" idx="1"/>
          </p:nvPr>
        </p:nvSpPr>
        <p:spPr>
          <a:xfrm>
            <a:off x="7389964" y="4157933"/>
            <a:ext cx="3485071" cy="1279583"/>
          </a:xfrm>
        </p:spPr>
        <p:txBody>
          <a:bodyPr>
            <a:normAutofit fontScale="92500" lnSpcReduction="20000"/>
          </a:bodyPr>
          <a:lstStyle/>
          <a:p>
            <a:pPr algn="l"/>
            <a:endParaRPr lang="en-US" sz="2300" dirty="0"/>
          </a:p>
          <a:p>
            <a:pPr algn="l"/>
            <a:r>
              <a:rPr lang="en-US" sz="2300" dirty="0"/>
              <a:t>By :-</a:t>
            </a:r>
          </a:p>
          <a:p>
            <a:pPr algn="l"/>
            <a:r>
              <a:rPr lang="en-US" sz="2300" dirty="0"/>
              <a:t>Bharath Kumar N</a:t>
            </a:r>
          </a:p>
        </p:txBody>
      </p:sp>
    </p:spTree>
    <p:extLst>
      <p:ext uri="{BB962C8B-B14F-4D97-AF65-F5344CB8AC3E}">
        <p14:creationId xmlns:p14="http://schemas.microsoft.com/office/powerpoint/2010/main" val="41678842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AB84B6-35BA-F197-AB23-5F87116F7DDE}"/>
              </a:ext>
            </a:extLst>
          </p:cNvPr>
          <p:cNvSpPr txBox="1">
            <a:spLocks/>
          </p:cNvSpPr>
          <p:nvPr/>
        </p:nvSpPr>
        <p:spPr>
          <a:xfrm>
            <a:off x="1655247" y="387557"/>
            <a:ext cx="8062012" cy="606600"/>
          </a:xfrm>
          <a:prstGeom prst="rect">
            <a:avLst/>
          </a:prstGeom>
          <a:effectLst>
            <a:outerShdw blurRad="25400" dir="17880000">
              <a:srgbClr val="000000">
                <a:alpha val="46000"/>
              </a:srgbClr>
            </a:outerShdw>
          </a:effectLst>
        </p:spPr>
        <p:txBody>
          <a:bodyPr vert="horz" lIns="91440" tIns="45720" rIns="91440" bIns="45720" rtlCol="0" anchor="ctr">
            <a:normAutofit fontScale="77500" lnSpcReduction="20000"/>
          </a:bodyPr>
          <a:lst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dirty="0">
                <a:solidFill>
                  <a:schemeClr val="bg2">
                    <a:lumMod val="20000"/>
                    <a:lumOff val="80000"/>
                  </a:schemeClr>
                </a:solidFill>
              </a:rPr>
              <a:t>MATHEMATICAL REPRESENTATION</a:t>
            </a:r>
          </a:p>
        </p:txBody>
      </p:sp>
      <p:cxnSp>
        <p:nvCxnSpPr>
          <p:cNvPr id="4" name="Straight Connector 3">
            <a:extLst>
              <a:ext uri="{FF2B5EF4-FFF2-40B4-BE49-F238E27FC236}">
                <a16:creationId xmlns:a16="http://schemas.microsoft.com/office/drawing/2014/main" id="{8E9264A6-7C56-13E1-F0C4-131051DC3EB3}"/>
              </a:ext>
            </a:extLst>
          </p:cNvPr>
          <p:cNvCxnSpPr/>
          <p:nvPr/>
        </p:nvCxnSpPr>
        <p:spPr>
          <a:xfrm>
            <a:off x="1655247" y="994157"/>
            <a:ext cx="7712690" cy="0"/>
          </a:xfrm>
          <a:prstGeom prst="line">
            <a:avLst/>
          </a:prstGeom>
          <a:ln>
            <a:solidFill>
              <a:schemeClr val="accent1"/>
            </a:solidFill>
          </a:ln>
        </p:spPr>
        <p:style>
          <a:lnRef idx="3">
            <a:schemeClr val="dk1"/>
          </a:lnRef>
          <a:fillRef idx="0">
            <a:schemeClr val="dk1"/>
          </a:fillRef>
          <a:effectRef idx="2">
            <a:schemeClr val="dk1"/>
          </a:effectRef>
          <a:fontRef idx="minor">
            <a:schemeClr val="tx1"/>
          </a:fontRef>
        </p:style>
      </p:cxnSp>
      <p:sp>
        <p:nvSpPr>
          <p:cNvPr id="12" name="Content Placeholder 11">
            <a:extLst>
              <a:ext uri="{FF2B5EF4-FFF2-40B4-BE49-F238E27FC236}">
                <a16:creationId xmlns:a16="http://schemas.microsoft.com/office/drawing/2014/main" id="{F4286CA9-4560-91F6-B031-BE3069968C81}"/>
              </a:ext>
            </a:extLst>
          </p:cNvPr>
          <p:cNvSpPr>
            <a:spLocks noGrp="1"/>
          </p:cNvSpPr>
          <p:nvPr>
            <p:ph idx="1"/>
          </p:nvPr>
        </p:nvSpPr>
        <p:spPr/>
        <p:txBody>
          <a:bodyPr/>
          <a:lstStyle/>
          <a:p>
            <a:endParaRPr lang="en-IN" dirty="0"/>
          </a:p>
        </p:txBody>
      </p:sp>
      <p:pic>
        <p:nvPicPr>
          <p:cNvPr id="14" name="Picture 13">
            <a:extLst>
              <a:ext uri="{FF2B5EF4-FFF2-40B4-BE49-F238E27FC236}">
                <a16:creationId xmlns:a16="http://schemas.microsoft.com/office/drawing/2014/main" id="{1909AABD-FBCE-9FBC-4255-0A16B013B912}"/>
              </a:ext>
            </a:extLst>
          </p:cNvPr>
          <p:cNvPicPr>
            <a:picLocks noChangeAspect="1"/>
          </p:cNvPicPr>
          <p:nvPr/>
        </p:nvPicPr>
        <p:blipFill>
          <a:blip r:embed="rId2"/>
          <a:stretch>
            <a:fillRect/>
          </a:stretch>
        </p:blipFill>
        <p:spPr>
          <a:xfrm>
            <a:off x="311985" y="387556"/>
            <a:ext cx="11557381" cy="5844916"/>
          </a:xfrm>
          <a:prstGeom prst="rect">
            <a:avLst/>
          </a:prstGeom>
        </p:spPr>
      </p:pic>
      <p:pic>
        <p:nvPicPr>
          <p:cNvPr id="16" name="Picture 15">
            <a:extLst>
              <a:ext uri="{FF2B5EF4-FFF2-40B4-BE49-F238E27FC236}">
                <a16:creationId xmlns:a16="http://schemas.microsoft.com/office/drawing/2014/main" id="{C8A35B72-7383-BABE-6BC7-8D23C5B5A169}"/>
              </a:ext>
            </a:extLst>
          </p:cNvPr>
          <p:cNvPicPr>
            <a:picLocks noChangeAspect="1"/>
          </p:cNvPicPr>
          <p:nvPr/>
        </p:nvPicPr>
        <p:blipFill>
          <a:blip r:embed="rId3"/>
          <a:stretch>
            <a:fillRect/>
          </a:stretch>
        </p:blipFill>
        <p:spPr>
          <a:xfrm>
            <a:off x="1308225" y="1904984"/>
            <a:ext cx="1958510" cy="342930"/>
          </a:xfrm>
          <a:prstGeom prst="rect">
            <a:avLst/>
          </a:prstGeom>
        </p:spPr>
      </p:pic>
      <p:pic>
        <p:nvPicPr>
          <p:cNvPr id="18" name="Picture 17">
            <a:extLst>
              <a:ext uri="{FF2B5EF4-FFF2-40B4-BE49-F238E27FC236}">
                <a16:creationId xmlns:a16="http://schemas.microsoft.com/office/drawing/2014/main" id="{B49AE4A6-3BBC-DA38-C042-413955CB89BE}"/>
              </a:ext>
            </a:extLst>
          </p:cNvPr>
          <p:cNvPicPr>
            <a:picLocks noChangeAspect="1"/>
          </p:cNvPicPr>
          <p:nvPr/>
        </p:nvPicPr>
        <p:blipFill>
          <a:blip r:embed="rId4"/>
          <a:stretch>
            <a:fillRect/>
          </a:stretch>
        </p:blipFill>
        <p:spPr>
          <a:xfrm>
            <a:off x="5408099" y="1813536"/>
            <a:ext cx="556308" cy="434378"/>
          </a:xfrm>
          <a:prstGeom prst="rect">
            <a:avLst/>
          </a:prstGeom>
        </p:spPr>
      </p:pic>
    </p:spTree>
    <p:extLst>
      <p:ext uri="{BB962C8B-B14F-4D97-AF65-F5344CB8AC3E}">
        <p14:creationId xmlns:p14="http://schemas.microsoft.com/office/powerpoint/2010/main" val="4462973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A305F21-80EF-AA15-5C18-204E6F859530}"/>
              </a:ext>
            </a:extLst>
          </p:cNvPr>
          <p:cNvSpPr>
            <a:spLocks noGrp="1"/>
          </p:cNvSpPr>
          <p:nvPr>
            <p:ph idx="1"/>
          </p:nvPr>
        </p:nvSpPr>
        <p:spPr>
          <a:xfrm>
            <a:off x="168676" y="150920"/>
            <a:ext cx="11869444" cy="6471822"/>
          </a:xfrm>
        </p:spPr>
        <p:txBody>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1" i="0" u="none" strike="noStrike" cap="none" normalizeH="0" baseline="0" dirty="0">
              <a:ln>
                <a:noFill/>
              </a:ln>
              <a:solidFill>
                <a:schemeClr val="tx1">
                  <a:lumMod val="95000"/>
                </a:schemeClr>
              </a:solidFill>
              <a:effectLst/>
              <a:latin typeface="+mj-lt"/>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000" b="1" dirty="0">
              <a:ln>
                <a:noFill/>
              </a:ln>
              <a:solidFill>
                <a:schemeClr val="tx1">
                  <a:lumMod val="95000"/>
                </a:schemeClr>
              </a:solidFill>
              <a:effectLst/>
              <a:latin typeface="+mj-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chemeClr val="tx1">
                    <a:lumMod val="95000"/>
                  </a:schemeClr>
                </a:solidFill>
                <a:effectLst>
                  <a:outerShdw blurRad="38100" dist="38100" dir="2700000" algn="tl">
                    <a:srgbClr val="000000">
                      <a:alpha val="43137"/>
                    </a:srgbClr>
                  </a:outerShdw>
                </a:effectLst>
                <a:latin typeface="+mj-lt"/>
              </a:rPr>
              <a:t>Gradient Descent: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1" i="0" u="none" strike="noStrike" cap="none" normalizeH="0" baseline="0" dirty="0">
              <a:ln>
                <a:noFill/>
              </a:ln>
              <a:solidFill>
                <a:schemeClr val="tx1">
                  <a:lumMod val="95000"/>
                </a:schemeClr>
              </a:solidFill>
              <a:effectLst>
                <a:outerShdw blurRad="38100" dist="38100" dir="2700000" algn="tl">
                  <a:srgbClr val="000000">
                    <a:alpha val="43137"/>
                  </a:srgbClr>
                </a:outerShdw>
              </a:effectLst>
              <a:latin typeface="+mj-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lumMod val="95000"/>
                  </a:schemeClr>
                </a:solidFill>
                <a:effectLst/>
              </a:rPr>
              <a:t>Gradient Descent is an optimization algorithm used for minimizing the loss function in various machine learning algorithms. It is used for updating the parameters of the learning model.</a:t>
            </a:r>
            <a:endParaRPr kumimoji="0" lang="en-US" altLang="en-US" sz="1400" b="0" i="0" u="none" strike="noStrike" cap="none" normalizeH="0" baseline="0" dirty="0">
              <a:ln>
                <a:noFill/>
              </a:ln>
              <a:solidFill>
                <a:schemeClr val="tx1">
                  <a:lumMod val="95000"/>
                </a:schemeClr>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3200" b="0" i="0" u="none" strike="noStrike" cap="none" normalizeH="0" baseline="0" dirty="0">
              <a:ln>
                <a:noFill/>
              </a:ln>
              <a:solidFill>
                <a:schemeClr val="tx1">
                  <a:lumMod val="95000"/>
                </a:schemeClr>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3200" b="0" i="0" u="none" strike="noStrike" cap="none" normalizeH="0" baseline="0" dirty="0">
              <a:ln>
                <a:noFill/>
              </a:ln>
              <a:solidFill>
                <a:schemeClr val="tx1">
                  <a:lumMod val="95000"/>
                </a:schemeClr>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1" i="0" u="none" strike="noStrike" cap="none" normalizeH="0" baseline="0" dirty="0">
              <a:ln>
                <a:noFill/>
              </a:ln>
              <a:solidFill>
                <a:schemeClr val="tx1">
                  <a:lumMod val="95000"/>
                </a:schemeClr>
              </a:solidFill>
              <a:effectLst>
                <a:outerShdw blurRad="38100" dist="38100" dir="2700000" algn="tl">
                  <a:srgbClr val="000000">
                    <a:alpha val="43137"/>
                  </a:srgbClr>
                </a:outerShdw>
              </a:effectLst>
              <a:latin typeface="+mj-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chemeClr val="tx1">
                    <a:lumMod val="95000"/>
                  </a:schemeClr>
                </a:solidFill>
                <a:effectLst>
                  <a:outerShdw blurRad="38100" dist="38100" dir="2700000" algn="tl">
                    <a:srgbClr val="000000">
                      <a:alpha val="43137"/>
                    </a:srgbClr>
                  </a:outerShdw>
                </a:effectLst>
                <a:latin typeface="+mj-lt"/>
              </a:rPr>
              <a:t>Learning Rate: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dirty="0">
              <a:ln>
                <a:noFill/>
              </a:ln>
              <a:solidFill>
                <a:schemeClr val="tx1">
                  <a:lumMod val="95000"/>
                </a:schemeClr>
              </a:solidFill>
              <a:effectLst>
                <a:outerShdw blurRad="38100" dist="38100" dir="2700000" algn="tl">
                  <a:srgbClr val="000000">
                    <a:alpha val="43137"/>
                  </a:srgbClr>
                </a:outerShdw>
              </a:effectLst>
              <a:latin typeface="+mj-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lumMod val="95000"/>
                  </a:schemeClr>
                </a:solidFill>
                <a:effectLst/>
              </a:rPr>
              <a:t>Learning rate is a tuning parameter in an optimization algorithm that determines the step size at each iteration while moving toward a minimum of a loss function.</a:t>
            </a:r>
            <a:endParaRPr kumimoji="0" lang="en-US" altLang="en-US" sz="3200" b="0" i="0" u="none" strike="noStrike" cap="none" normalizeH="0" baseline="0" dirty="0">
              <a:ln>
                <a:noFill/>
              </a:ln>
              <a:solidFill>
                <a:schemeClr val="tx1">
                  <a:lumMod val="95000"/>
                </a:schemeClr>
              </a:solidFill>
              <a:effectLst/>
            </a:endParaRPr>
          </a:p>
          <a:p>
            <a:pPr marL="0" indent="0">
              <a:buNone/>
            </a:pPr>
            <a:endParaRPr lang="en-IN" dirty="0">
              <a:solidFill>
                <a:schemeClr val="tx1">
                  <a:lumMod val="95000"/>
                </a:schemeClr>
              </a:solidFill>
            </a:endParaRPr>
          </a:p>
        </p:txBody>
      </p:sp>
      <p:cxnSp>
        <p:nvCxnSpPr>
          <p:cNvPr id="4" name="Google Shape;298;p26">
            <a:extLst>
              <a:ext uri="{FF2B5EF4-FFF2-40B4-BE49-F238E27FC236}">
                <a16:creationId xmlns:a16="http://schemas.microsoft.com/office/drawing/2014/main" id="{CA8118D6-219C-3CA8-62BD-FBE329787154}"/>
              </a:ext>
            </a:extLst>
          </p:cNvPr>
          <p:cNvCxnSpPr>
            <a:cxnSpLocks/>
          </p:cNvCxnSpPr>
          <p:nvPr/>
        </p:nvCxnSpPr>
        <p:spPr>
          <a:xfrm>
            <a:off x="306195" y="1236612"/>
            <a:ext cx="2410372" cy="0"/>
          </a:xfrm>
          <a:prstGeom prst="straightConnector1">
            <a:avLst/>
          </a:prstGeom>
          <a:noFill/>
          <a:ln w="9525" cap="flat" cmpd="sng">
            <a:solidFill>
              <a:schemeClr val="accent1"/>
            </a:solidFill>
            <a:prstDash val="solid"/>
            <a:round/>
            <a:headEnd type="none" w="med" len="med"/>
            <a:tailEnd type="none" w="med" len="med"/>
          </a:ln>
        </p:spPr>
      </p:cxnSp>
      <p:cxnSp>
        <p:nvCxnSpPr>
          <p:cNvPr id="6" name="Google Shape;298;p26">
            <a:extLst>
              <a:ext uri="{FF2B5EF4-FFF2-40B4-BE49-F238E27FC236}">
                <a16:creationId xmlns:a16="http://schemas.microsoft.com/office/drawing/2014/main" id="{AB47D1C6-2BC5-67AD-9268-8A08700A030B}"/>
              </a:ext>
            </a:extLst>
          </p:cNvPr>
          <p:cNvCxnSpPr>
            <a:cxnSpLocks/>
          </p:cNvCxnSpPr>
          <p:nvPr/>
        </p:nvCxnSpPr>
        <p:spPr>
          <a:xfrm>
            <a:off x="306195" y="3837769"/>
            <a:ext cx="1966488" cy="0"/>
          </a:xfrm>
          <a:prstGeom prst="straightConnector1">
            <a:avLst/>
          </a:prstGeom>
          <a:noFill/>
          <a:ln w="9525" cap="flat" cmpd="sng">
            <a:solidFill>
              <a:schemeClr val="accent1"/>
            </a:solidFill>
            <a:prstDash val="solid"/>
            <a:round/>
            <a:headEnd type="none" w="med" len="med"/>
            <a:tailEnd type="none" w="med" len="med"/>
          </a:ln>
        </p:spPr>
      </p:cxnSp>
      <p:pic>
        <p:nvPicPr>
          <p:cNvPr id="8" name="Picture 7">
            <a:extLst>
              <a:ext uri="{FF2B5EF4-FFF2-40B4-BE49-F238E27FC236}">
                <a16:creationId xmlns:a16="http://schemas.microsoft.com/office/drawing/2014/main" id="{81A8B04B-7846-2DE7-F38B-A87DBDB46E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05132" y="2451717"/>
            <a:ext cx="4286250" cy="1066800"/>
          </a:xfrm>
          <a:prstGeom prst="rect">
            <a:avLst/>
          </a:prstGeom>
        </p:spPr>
      </p:pic>
    </p:spTree>
    <p:extLst>
      <p:ext uri="{BB962C8B-B14F-4D97-AF65-F5344CB8AC3E}">
        <p14:creationId xmlns:p14="http://schemas.microsoft.com/office/powerpoint/2010/main" val="15980866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A305F21-80EF-AA15-5C18-204E6F859530}"/>
              </a:ext>
            </a:extLst>
          </p:cNvPr>
          <p:cNvSpPr>
            <a:spLocks noGrp="1"/>
          </p:cNvSpPr>
          <p:nvPr>
            <p:ph idx="1"/>
          </p:nvPr>
        </p:nvSpPr>
        <p:spPr>
          <a:xfrm>
            <a:off x="168676" y="150920"/>
            <a:ext cx="11869444" cy="6471822"/>
          </a:xfrm>
        </p:spPr>
        <p:txBody>
          <a:bodyPr/>
          <a:lstStyle/>
          <a:p>
            <a:endParaRPr lang="en-IN" dirty="0"/>
          </a:p>
        </p:txBody>
      </p:sp>
      <p:sp>
        <p:nvSpPr>
          <p:cNvPr id="2" name="Content Placeholder 2">
            <a:extLst>
              <a:ext uri="{FF2B5EF4-FFF2-40B4-BE49-F238E27FC236}">
                <a16:creationId xmlns:a16="http://schemas.microsoft.com/office/drawing/2014/main" id="{D3E1B80F-F09B-A9D3-3C1B-87B1C7C4E9FB}"/>
              </a:ext>
            </a:extLst>
          </p:cNvPr>
          <p:cNvSpPr txBox="1">
            <a:spLocks/>
          </p:cNvSpPr>
          <p:nvPr/>
        </p:nvSpPr>
        <p:spPr>
          <a:xfrm>
            <a:off x="782216" y="840098"/>
            <a:ext cx="10591799" cy="5252791"/>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0" indent="0">
              <a:buFont typeface="Wingdings 2" charset="2"/>
              <a:buNone/>
            </a:pPr>
            <a:r>
              <a:rPr lang="en-IN" dirty="0">
                <a:solidFill>
                  <a:schemeClr val="tx1">
                    <a:lumMod val="95000"/>
                  </a:schemeClr>
                </a:solidFill>
                <a:effectLst/>
                <a:latin typeface="Roboto" panose="02000000000000000000" pitchFamily="2" charset="0"/>
              </a:rPr>
              <a:t>           </a:t>
            </a:r>
          </a:p>
          <a:p>
            <a:pPr marL="0" indent="0">
              <a:buFont typeface="Wingdings 2" charset="2"/>
              <a:buNone/>
            </a:pPr>
            <a:r>
              <a:rPr lang="en-IN" dirty="0">
                <a:solidFill>
                  <a:schemeClr val="tx1">
                    <a:lumMod val="95000"/>
                  </a:schemeClr>
                </a:solidFill>
                <a:latin typeface="Roboto" panose="02000000000000000000" pitchFamily="2" charset="0"/>
              </a:rPr>
              <a:t>		</a:t>
            </a:r>
            <a:r>
              <a:rPr lang="en-IN" dirty="0">
                <a:solidFill>
                  <a:schemeClr val="tx1">
                    <a:lumMod val="95000"/>
                  </a:schemeClr>
                </a:solidFill>
                <a:effectLst/>
                <a:latin typeface="Roboto" panose="02000000000000000000" pitchFamily="2" charset="0"/>
              </a:rPr>
              <a:t> Gradient for Weights							Gradient for Bias</a:t>
            </a:r>
          </a:p>
          <a:p>
            <a:pPr marL="0" indent="0">
              <a:buFont typeface="Wingdings 2" charset="2"/>
              <a:buNone/>
            </a:pPr>
            <a:endParaRPr lang="en-IN" dirty="0">
              <a:solidFill>
                <a:schemeClr val="tx1">
                  <a:lumMod val="95000"/>
                </a:schemeClr>
              </a:solidFill>
            </a:endParaRPr>
          </a:p>
        </p:txBody>
      </p:sp>
      <p:pic>
        <p:nvPicPr>
          <p:cNvPr id="4" name="Picture 3">
            <a:extLst>
              <a:ext uri="{FF2B5EF4-FFF2-40B4-BE49-F238E27FC236}">
                <a16:creationId xmlns:a16="http://schemas.microsoft.com/office/drawing/2014/main" id="{D50F2611-2951-18B1-A0E3-4CFC192AF5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5769" y="2208760"/>
            <a:ext cx="5436479" cy="3412582"/>
          </a:xfrm>
          <a:prstGeom prst="rect">
            <a:avLst/>
          </a:prstGeom>
        </p:spPr>
      </p:pic>
      <p:pic>
        <p:nvPicPr>
          <p:cNvPr id="5" name="Picture 4">
            <a:extLst>
              <a:ext uri="{FF2B5EF4-FFF2-40B4-BE49-F238E27FC236}">
                <a16:creationId xmlns:a16="http://schemas.microsoft.com/office/drawing/2014/main" id="{DE30BF93-25F7-4F37-A1DC-08777893C4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90566" y="2658025"/>
            <a:ext cx="5155320" cy="1347797"/>
          </a:xfrm>
          <a:prstGeom prst="rect">
            <a:avLst/>
          </a:prstGeom>
        </p:spPr>
      </p:pic>
      <p:cxnSp>
        <p:nvCxnSpPr>
          <p:cNvPr id="6" name="Straight Connector 5">
            <a:extLst>
              <a:ext uri="{FF2B5EF4-FFF2-40B4-BE49-F238E27FC236}">
                <a16:creationId xmlns:a16="http://schemas.microsoft.com/office/drawing/2014/main" id="{E211C4B9-6E5D-1294-E8B6-DCDCC89341CF}"/>
              </a:ext>
            </a:extLst>
          </p:cNvPr>
          <p:cNvCxnSpPr>
            <a:cxnSpLocks/>
          </p:cNvCxnSpPr>
          <p:nvPr/>
        </p:nvCxnSpPr>
        <p:spPr>
          <a:xfrm flipH="1" flipV="1">
            <a:off x="6312465" y="840098"/>
            <a:ext cx="17884" cy="4983653"/>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Google Shape;298;p26">
            <a:extLst>
              <a:ext uri="{FF2B5EF4-FFF2-40B4-BE49-F238E27FC236}">
                <a16:creationId xmlns:a16="http://schemas.microsoft.com/office/drawing/2014/main" id="{C7E3472F-2FAB-3C8E-ED7C-5022AD534E38}"/>
              </a:ext>
            </a:extLst>
          </p:cNvPr>
          <p:cNvCxnSpPr>
            <a:cxnSpLocks/>
          </p:cNvCxnSpPr>
          <p:nvPr/>
        </p:nvCxnSpPr>
        <p:spPr>
          <a:xfrm>
            <a:off x="1930809" y="1849172"/>
            <a:ext cx="2410372" cy="0"/>
          </a:xfrm>
          <a:prstGeom prst="straightConnector1">
            <a:avLst/>
          </a:prstGeom>
          <a:noFill/>
          <a:ln w="9525" cap="flat" cmpd="sng">
            <a:solidFill>
              <a:schemeClr val="accent1"/>
            </a:solidFill>
            <a:prstDash val="solid"/>
            <a:round/>
            <a:headEnd type="none" w="med" len="med"/>
            <a:tailEnd type="none" w="med" len="med"/>
          </a:ln>
        </p:spPr>
      </p:cxnSp>
      <p:cxnSp>
        <p:nvCxnSpPr>
          <p:cNvPr id="8" name="Google Shape;298;p26">
            <a:extLst>
              <a:ext uri="{FF2B5EF4-FFF2-40B4-BE49-F238E27FC236}">
                <a16:creationId xmlns:a16="http://schemas.microsoft.com/office/drawing/2014/main" id="{6539C73F-35B5-2AD9-6CF0-147DF5E92C90}"/>
              </a:ext>
            </a:extLst>
          </p:cNvPr>
          <p:cNvCxnSpPr>
            <a:cxnSpLocks/>
          </p:cNvCxnSpPr>
          <p:nvPr/>
        </p:nvCxnSpPr>
        <p:spPr>
          <a:xfrm>
            <a:off x="7594762" y="1849172"/>
            <a:ext cx="2410372" cy="0"/>
          </a:xfrm>
          <a:prstGeom prst="straightConnector1">
            <a:avLst/>
          </a:prstGeom>
          <a:noFill/>
          <a:ln w="9525" cap="flat" cmpd="sng">
            <a:solidFill>
              <a:schemeClr val="accent1"/>
            </a:solidFill>
            <a:prstDash val="solid"/>
            <a:round/>
            <a:headEnd type="none" w="med" len="med"/>
            <a:tailEnd type="none" w="med" len="med"/>
          </a:ln>
        </p:spPr>
      </p:cxnSp>
    </p:spTree>
    <p:extLst>
      <p:ext uri="{BB962C8B-B14F-4D97-AF65-F5344CB8AC3E}">
        <p14:creationId xmlns:p14="http://schemas.microsoft.com/office/powerpoint/2010/main" val="34838337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B2B2BA36-DA1B-C423-F6A8-9F182ADCE781}"/>
              </a:ext>
            </a:extLst>
          </p:cNvPr>
          <p:cNvPicPr>
            <a:picLocks noGrp="1" noChangeAspect="1"/>
          </p:cNvPicPr>
          <p:nvPr>
            <p:ph idx="1"/>
          </p:nvPr>
        </p:nvPicPr>
        <p:blipFill>
          <a:blip r:embed="rId2"/>
          <a:stretch>
            <a:fillRect/>
          </a:stretch>
        </p:blipFill>
        <p:spPr>
          <a:xfrm>
            <a:off x="292963" y="135730"/>
            <a:ext cx="7794595" cy="6586539"/>
          </a:xfrm>
        </p:spPr>
      </p:pic>
      <p:sp>
        <p:nvSpPr>
          <p:cNvPr id="9" name="Title 1">
            <a:extLst>
              <a:ext uri="{FF2B5EF4-FFF2-40B4-BE49-F238E27FC236}">
                <a16:creationId xmlns:a16="http://schemas.microsoft.com/office/drawing/2014/main" id="{A24CB00E-E97C-84DB-5676-171F0F608CFB}"/>
              </a:ext>
            </a:extLst>
          </p:cNvPr>
          <p:cNvSpPr txBox="1">
            <a:spLocks/>
          </p:cNvSpPr>
          <p:nvPr/>
        </p:nvSpPr>
        <p:spPr>
          <a:xfrm>
            <a:off x="8368637" y="1844831"/>
            <a:ext cx="3530400" cy="606600"/>
          </a:xfrm>
          <a:prstGeom prst="rect">
            <a:avLst/>
          </a:prstGeom>
          <a:effectLst>
            <a:outerShdw blurRad="25400" dir="17880000">
              <a:srgbClr val="000000">
                <a:alpha val="46000"/>
              </a:srgbClr>
            </a:outerShdw>
          </a:effectLst>
        </p:spPr>
        <p:txBody>
          <a:bodyPr vert="horz" lIns="91440" tIns="45720" rIns="91440" bIns="45720" rtlCol="0" anchor="ctr">
            <a:normAutofit fontScale="92500" lnSpcReduction="20000"/>
          </a:bodyPr>
          <a:lst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t>CODING</a:t>
            </a:r>
            <a:endParaRPr lang="en-IN" dirty="0"/>
          </a:p>
        </p:txBody>
      </p:sp>
      <p:cxnSp>
        <p:nvCxnSpPr>
          <p:cNvPr id="10" name="Straight Connector 9">
            <a:extLst>
              <a:ext uri="{FF2B5EF4-FFF2-40B4-BE49-F238E27FC236}">
                <a16:creationId xmlns:a16="http://schemas.microsoft.com/office/drawing/2014/main" id="{5118B20A-2A6E-FE33-24D1-395E3FA7D6E3}"/>
              </a:ext>
            </a:extLst>
          </p:cNvPr>
          <p:cNvCxnSpPr/>
          <p:nvPr/>
        </p:nvCxnSpPr>
        <p:spPr>
          <a:xfrm>
            <a:off x="9258699" y="2443944"/>
            <a:ext cx="1765200" cy="0"/>
          </a:xfrm>
          <a:prstGeom prst="line">
            <a:avLst/>
          </a:prstGeom>
          <a:ln>
            <a:solidFill>
              <a:schemeClr val="accent1"/>
            </a:solidFill>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5683832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A305F21-80EF-AA15-5C18-204E6F859530}"/>
              </a:ext>
            </a:extLst>
          </p:cNvPr>
          <p:cNvSpPr>
            <a:spLocks noGrp="1"/>
          </p:cNvSpPr>
          <p:nvPr>
            <p:ph idx="1"/>
          </p:nvPr>
        </p:nvSpPr>
        <p:spPr>
          <a:xfrm>
            <a:off x="0" y="-1"/>
            <a:ext cx="12192000" cy="6791417"/>
          </a:xfrm>
        </p:spPr>
        <p:txBody>
          <a:bodyPr>
            <a:normAutofit lnSpcReduction="10000"/>
          </a:bodyPr>
          <a:lstStyle/>
          <a:p>
            <a:pPr algn="l"/>
            <a:r>
              <a:rPr lang="en-US" b="0" i="0" dirty="0">
                <a:solidFill>
                  <a:schemeClr val="tx1">
                    <a:lumMod val="95000"/>
                  </a:schemeClr>
                </a:solidFill>
                <a:effectLst/>
                <a:latin typeface="Roboto" panose="02000000000000000000" pitchFamily="2" charset="0"/>
              </a:rPr>
              <a:t>This creates a new class called </a:t>
            </a:r>
            <a:r>
              <a:rPr lang="en-US" b="0" i="0" dirty="0" err="1">
                <a:solidFill>
                  <a:schemeClr val="tx1">
                    <a:lumMod val="95000"/>
                  </a:schemeClr>
                </a:solidFill>
                <a:effectLst/>
                <a:latin typeface="Roboto" panose="02000000000000000000" pitchFamily="2" charset="0"/>
              </a:rPr>
              <a:t>Lasso_Regression</a:t>
            </a:r>
            <a:r>
              <a:rPr lang="en-US" b="0" i="0" dirty="0">
                <a:solidFill>
                  <a:schemeClr val="tx1">
                    <a:lumMod val="95000"/>
                  </a:schemeClr>
                </a:solidFill>
                <a:effectLst/>
                <a:latin typeface="Roboto" panose="02000000000000000000" pitchFamily="2" charset="0"/>
              </a:rPr>
              <a:t>.</a:t>
            </a:r>
          </a:p>
          <a:p>
            <a:pPr algn="l"/>
            <a:r>
              <a:rPr lang="en-US" b="0" i="0" dirty="0">
                <a:solidFill>
                  <a:schemeClr val="tx1">
                    <a:lumMod val="95000"/>
                  </a:schemeClr>
                </a:solidFill>
                <a:effectLst/>
                <a:latin typeface="Roboto" panose="02000000000000000000" pitchFamily="2" charset="0"/>
              </a:rPr>
              <a:t>Next is the constructor method for the class. It initializes the hyperparameters of the Lasso Regression model, which are the learning rate, the number of iterations, and the lambda parameter.</a:t>
            </a:r>
          </a:p>
          <a:p>
            <a:pPr algn="l"/>
            <a:r>
              <a:rPr lang="en-US" b="0" i="0" dirty="0">
                <a:solidFill>
                  <a:schemeClr val="tx1">
                    <a:lumMod val="95000"/>
                  </a:schemeClr>
                </a:solidFill>
                <a:effectLst/>
                <a:latin typeface="Roboto" panose="02000000000000000000" pitchFamily="2" charset="0"/>
              </a:rPr>
              <a:t>Next is the fit method that fits the training dataset to the Lasso Regression model. It initializes the weights and the bias term to zero, then sets the input feature matrix X and target vector Y. It then updates the weights and bias term by calling the "</a:t>
            </a:r>
            <a:r>
              <a:rPr lang="en-US" b="0" i="0" dirty="0" err="1">
                <a:solidFill>
                  <a:schemeClr val="tx1">
                    <a:lumMod val="95000"/>
                  </a:schemeClr>
                </a:solidFill>
                <a:effectLst/>
                <a:latin typeface="Roboto" panose="02000000000000000000" pitchFamily="2" charset="0"/>
              </a:rPr>
              <a:t>upadte_weights</a:t>
            </a:r>
            <a:r>
              <a:rPr lang="en-US" b="0" i="0" dirty="0">
                <a:solidFill>
                  <a:schemeClr val="tx1">
                    <a:lumMod val="95000"/>
                  </a:schemeClr>
                </a:solidFill>
                <a:effectLst/>
                <a:latin typeface="Roboto" panose="02000000000000000000" pitchFamily="2" charset="0"/>
              </a:rPr>
              <a:t>" method in each iteration of the gradient descent algorithm.</a:t>
            </a:r>
          </a:p>
          <a:p>
            <a:pPr algn="l"/>
            <a:r>
              <a:rPr lang="en-US" b="0" i="0" dirty="0">
                <a:solidFill>
                  <a:schemeClr val="tx1">
                    <a:lumMod val="95000"/>
                  </a:schemeClr>
                </a:solidFill>
                <a:effectLst/>
                <a:latin typeface="Roboto" panose="02000000000000000000" pitchFamily="2" charset="0"/>
              </a:rPr>
              <a:t>Next method updates the weights and bias term according to the gradients of the cost function. It calculates the predicted values of the target variable Y using the current weights and bias term. Then, it computes the gradients of the cost function with respect to the weights and bias term. Finally, it updates the weights and bias term using the learning rate and the gradients.</a:t>
            </a:r>
          </a:p>
          <a:p>
            <a:pPr algn="l"/>
            <a:r>
              <a:rPr lang="en-US" b="0" i="0" dirty="0">
                <a:solidFill>
                  <a:schemeClr val="tx1">
                    <a:lumMod val="95000"/>
                  </a:schemeClr>
                </a:solidFill>
                <a:effectLst/>
                <a:latin typeface="Roboto" panose="02000000000000000000" pitchFamily="2" charset="0"/>
              </a:rPr>
              <a:t>Next method predicts the target variable Y given an input feature matrix X. It computes the dot product of the input feature matrix X and the weight vector w, then adds the bias term b.</a:t>
            </a:r>
          </a:p>
          <a:p>
            <a:endParaRPr lang="en-IN" dirty="0">
              <a:solidFill>
                <a:schemeClr val="tx1">
                  <a:lumMod val="95000"/>
                </a:schemeClr>
              </a:solidFill>
            </a:endParaRPr>
          </a:p>
        </p:txBody>
      </p:sp>
    </p:spTree>
    <p:extLst>
      <p:ext uri="{BB962C8B-B14F-4D97-AF65-F5344CB8AC3E}">
        <p14:creationId xmlns:p14="http://schemas.microsoft.com/office/powerpoint/2010/main" val="17070139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A305F21-80EF-AA15-5C18-204E6F859530}"/>
              </a:ext>
            </a:extLst>
          </p:cNvPr>
          <p:cNvSpPr>
            <a:spLocks noGrp="1"/>
          </p:cNvSpPr>
          <p:nvPr>
            <p:ph idx="1"/>
          </p:nvPr>
        </p:nvSpPr>
        <p:spPr>
          <a:xfrm>
            <a:off x="168676" y="150920"/>
            <a:ext cx="11869444" cy="6471822"/>
          </a:xfrm>
        </p:spPr>
        <p:txBody>
          <a:bodyPr/>
          <a:lstStyle/>
          <a:p>
            <a:pPr marL="36900" indent="0">
              <a:buNone/>
            </a:pPr>
            <a:r>
              <a:rPr lang="en-IN" dirty="0"/>
              <a:t>*</a:t>
            </a:r>
          </a:p>
        </p:txBody>
      </p:sp>
      <p:sp>
        <p:nvSpPr>
          <p:cNvPr id="2" name="Google Shape;275;p25">
            <a:extLst>
              <a:ext uri="{FF2B5EF4-FFF2-40B4-BE49-F238E27FC236}">
                <a16:creationId xmlns:a16="http://schemas.microsoft.com/office/drawing/2014/main" id="{8D24AA49-381B-1541-336B-90BB3566730D}"/>
              </a:ext>
            </a:extLst>
          </p:cNvPr>
          <p:cNvSpPr txBox="1">
            <a:spLocks/>
          </p:cNvSpPr>
          <p:nvPr/>
        </p:nvSpPr>
        <p:spPr>
          <a:xfrm>
            <a:off x="1615285" y="1826746"/>
            <a:ext cx="8520600" cy="606600"/>
          </a:xfrm>
          <a:prstGeom prst="rect">
            <a:avLst/>
          </a:prstGeom>
        </p:spPr>
        <p:txBody>
          <a:bodyPr spcFirstLastPara="1" wrap="square" lIns="91425" tIns="91425" rIns="91425" bIns="91425" anchor="b" anchorCtr="0">
            <a:noAutofit/>
          </a:bodyPr>
          <a:lst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Bef>
                <a:spcPts val="0"/>
              </a:spcBef>
            </a:pPr>
            <a:r>
              <a:rPr lang="en-US" sz="2400"/>
              <a:t>WHAT WE ARE WORKING ON</a:t>
            </a:r>
            <a:endParaRPr lang="en-US" sz="2400" dirty="0"/>
          </a:p>
        </p:txBody>
      </p:sp>
      <p:sp>
        <p:nvSpPr>
          <p:cNvPr id="4" name="Google Shape;276;p25">
            <a:extLst>
              <a:ext uri="{FF2B5EF4-FFF2-40B4-BE49-F238E27FC236}">
                <a16:creationId xmlns:a16="http://schemas.microsoft.com/office/drawing/2014/main" id="{D3E4368F-9FDA-3A6A-BCCF-6707A846514B}"/>
              </a:ext>
            </a:extLst>
          </p:cNvPr>
          <p:cNvSpPr txBox="1">
            <a:spLocks/>
          </p:cNvSpPr>
          <p:nvPr/>
        </p:nvSpPr>
        <p:spPr>
          <a:xfrm>
            <a:off x="1667925" y="4330687"/>
            <a:ext cx="2748892" cy="951317"/>
          </a:xfrm>
          <a:prstGeom prst="rect">
            <a:avLst/>
          </a:prstGeom>
          <a:effectLst>
            <a:outerShdw blurRad="25400" dir="17880000">
              <a:srgbClr val="000000">
                <a:alpha val="46000"/>
              </a:srgbClr>
            </a:outerShdw>
          </a:effectLst>
        </p:spPr>
        <p:txBody>
          <a:bodyPr spcFirstLastPara="1" vert="horz" wrap="square" lIns="91425" tIns="91425" rIns="91425" bIns="91425" rtlCol="0" anchor="t" anchorCtr="0">
            <a:noAutofit/>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0" indent="0" algn="ctr">
              <a:spcBef>
                <a:spcPts val="0"/>
              </a:spcBef>
              <a:spcAft>
                <a:spcPts val="0"/>
              </a:spcAft>
              <a:buFont typeface="Wingdings 2" charset="2"/>
              <a:buNone/>
            </a:pPr>
            <a:r>
              <a:rPr lang="en-US" dirty="0"/>
              <a:t>Collecting the data from resources</a:t>
            </a:r>
          </a:p>
        </p:txBody>
      </p:sp>
      <p:sp>
        <p:nvSpPr>
          <p:cNvPr id="5" name="Google Shape;277;p25">
            <a:extLst>
              <a:ext uri="{FF2B5EF4-FFF2-40B4-BE49-F238E27FC236}">
                <a16:creationId xmlns:a16="http://schemas.microsoft.com/office/drawing/2014/main" id="{79986C78-43BB-8AB9-D37A-AA481ABE48F5}"/>
              </a:ext>
            </a:extLst>
          </p:cNvPr>
          <p:cNvSpPr txBox="1">
            <a:spLocks/>
          </p:cNvSpPr>
          <p:nvPr/>
        </p:nvSpPr>
        <p:spPr>
          <a:xfrm>
            <a:off x="7213226" y="4407896"/>
            <a:ext cx="3570478" cy="1426974"/>
          </a:xfrm>
          <a:prstGeom prst="rect">
            <a:avLst/>
          </a:prstGeom>
        </p:spPr>
        <p:txBody>
          <a:bodyPr spcFirstLastPara="1" wrap="square" lIns="91425" tIns="91425" rIns="91425" bIns="91425" anchor="t" anchorCtr="0">
            <a:noAutofit/>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0" indent="0" algn="ctr">
              <a:spcBef>
                <a:spcPts val="0"/>
              </a:spcBef>
              <a:spcAft>
                <a:spcPts val="0"/>
              </a:spcAft>
              <a:buFont typeface="Wingdings 2" charset="2"/>
              <a:buNone/>
            </a:pPr>
            <a:r>
              <a:rPr lang="en-US" dirty="0"/>
              <a:t>Make good prediction with accuracy</a:t>
            </a:r>
          </a:p>
        </p:txBody>
      </p:sp>
      <p:sp>
        <p:nvSpPr>
          <p:cNvPr id="6" name="Google Shape;278;p25">
            <a:extLst>
              <a:ext uri="{FF2B5EF4-FFF2-40B4-BE49-F238E27FC236}">
                <a16:creationId xmlns:a16="http://schemas.microsoft.com/office/drawing/2014/main" id="{3B7AD3BE-A719-15AE-65A5-F2F6F29FB1EB}"/>
              </a:ext>
            </a:extLst>
          </p:cNvPr>
          <p:cNvSpPr txBox="1">
            <a:spLocks/>
          </p:cNvSpPr>
          <p:nvPr/>
        </p:nvSpPr>
        <p:spPr>
          <a:xfrm>
            <a:off x="4394530" y="4357530"/>
            <a:ext cx="3171766" cy="1098710"/>
          </a:xfrm>
          <a:prstGeom prst="rect">
            <a:avLst/>
          </a:prstGeom>
        </p:spPr>
        <p:txBody>
          <a:bodyPr spcFirstLastPara="1" wrap="square" lIns="91425" tIns="91425" rIns="91425" bIns="91425" anchor="t" anchorCtr="0">
            <a:noAutofit/>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0" indent="0" algn="ctr">
              <a:spcBef>
                <a:spcPts val="0"/>
              </a:spcBef>
              <a:spcAft>
                <a:spcPts val="0"/>
              </a:spcAft>
              <a:buFont typeface="Wingdings 2" charset="2"/>
              <a:buNone/>
            </a:pPr>
            <a:r>
              <a:rPr lang="en-IN" dirty="0"/>
              <a:t>Data </a:t>
            </a:r>
            <a:r>
              <a:rPr lang="en-IN" dirty="0" err="1"/>
              <a:t>Preprocessing</a:t>
            </a:r>
            <a:r>
              <a:rPr lang="en-IN" dirty="0"/>
              <a:t>, model building</a:t>
            </a:r>
          </a:p>
        </p:txBody>
      </p:sp>
      <p:sp>
        <p:nvSpPr>
          <p:cNvPr id="7" name="Google Shape;279;p25">
            <a:extLst>
              <a:ext uri="{FF2B5EF4-FFF2-40B4-BE49-F238E27FC236}">
                <a16:creationId xmlns:a16="http://schemas.microsoft.com/office/drawing/2014/main" id="{091F3E8C-9E9E-4291-D519-4068119831EB}"/>
              </a:ext>
            </a:extLst>
          </p:cNvPr>
          <p:cNvSpPr txBox="1">
            <a:spLocks/>
          </p:cNvSpPr>
          <p:nvPr/>
        </p:nvSpPr>
        <p:spPr>
          <a:xfrm>
            <a:off x="2025457" y="4259430"/>
            <a:ext cx="2076000" cy="196200"/>
          </a:xfrm>
          <a:prstGeom prst="rect">
            <a:avLst/>
          </a:prstGeom>
          <a:effectLst>
            <a:outerShdw blurRad="25400" dir="17880000">
              <a:srgbClr val="000000">
                <a:alpha val="46000"/>
              </a:srgbClr>
            </a:outerShdw>
          </a:effectLst>
        </p:spPr>
        <p:txBody>
          <a:bodyPr spcFirstLastPara="1" vert="horz" wrap="square" lIns="91425" tIns="91425" rIns="91425" bIns="91425" rtlCol="0" anchor="b" anchorCtr="0">
            <a:noAutofit/>
          </a:bodyPr>
          <a:lst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Bef>
                <a:spcPts val="0"/>
              </a:spcBef>
            </a:pPr>
            <a:r>
              <a:rPr lang="en-IN" sz="4000" dirty="0"/>
              <a:t>DATA</a:t>
            </a:r>
            <a:endParaRPr lang="en-IN" dirty="0"/>
          </a:p>
        </p:txBody>
      </p:sp>
      <p:sp>
        <p:nvSpPr>
          <p:cNvPr id="8" name="Google Shape;280;p25">
            <a:extLst>
              <a:ext uri="{FF2B5EF4-FFF2-40B4-BE49-F238E27FC236}">
                <a16:creationId xmlns:a16="http://schemas.microsoft.com/office/drawing/2014/main" id="{084FA1C7-8D86-F410-E2E3-46BD28B05867}"/>
              </a:ext>
            </a:extLst>
          </p:cNvPr>
          <p:cNvSpPr txBox="1">
            <a:spLocks/>
          </p:cNvSpPr>
          <p:nvPr/>
        </p:nvSpPr>
        <p:spPr>
          <a:xfrm>
            <a:off x="6373075" y="3895236"/>
            <a:ext cx="4968796" cy="541197"/>
          </a:xfrm>
          <a:prstGeom prst="rect">
            <a:avLst/>
          </a:prstGeom>
        </p:spPr>
        <p:txBody>
          <a:bodyPr spcFirstLastPara="1" wrap="square" lIns="91425" tIns="91425" rIns="91425" bIns="91425" anchor="b" anchorCtr="0">
            <a:noAutofit/>
          </a:bodyPr>
          <a:lst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Bef>
                <a:spcPts val="0"/>
              </a:spcBef>
            </a:pPr>
            <a:r>
              <a:rPr lang="en-IN" sz="4000" dirty="0"/>
              <a:t>PREDICTION</a:t>
            </a:r>
            <a:endParaRPr lang="en-IN" dirty="0"/>
          </a:p>
        </p:txBody>
      </p:sp>
      <p:sp>
        <p:nvSpPr>
          <p:cNvPr id="9" name="Google Shape;281;p25">
            <a:extLst>
              <a:ext uri="{FF2B5EF4-FFF2-40B4-BE49-F238E27FC236}">
                <a16:creationId xmlns:a16="http://schemas.microsoft.com/office/drawing/2014/main" id="{34DDB6D3-CE70-026D-3B6C-16EB57A9A324}"/>
              </a:ext>
            </a:extLst>
          </p:cNvPr>
          <p:cNvSpPr txBox="1">
            <a:spLocks/>
          </p:cNvSpPr>
          <p:nvPr/>
        </p:nvSpPr>
        <p:spPr>
          <a:xfrm>
            <a:off x="4286583" y="3772696"/>
            <a:ext cx="3149478" cy="635200"/>
          </a:xfrm>
          <a:prstGeom prst="rect">
            <a:avLst/>
          </a:prstGeom>
        </p:spPr>
        <p:txBody>
          <a:bodyPr spcFirstLastPara="1" wrap="square" lIns="91425" tIns="91425" rIns="91425" bIns="91425" anchor="b" anchorCtr="0">
            <a:noAutofit/>
          </a:bodyPr>
          <a:lst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Bef>
                <a:spcPts val="0"/>
              </a:spcBef>
            </a:pPr>
            <a:r>
              <a:rPr lang="en-IN" sz="4000" dirty="0"/>
              <a:t>ANALYSIS</a:t>
            </a:r>
            <a:endParaRPr lang="en-IN" dirty="0"/>
          </a:p>
        </p:txBody>
      </p:sp>
      <p:sp>
        <p:nvSpPr>
          <p:cNvPr id="10" name="Google Shape;282;p25">
            <a:extLst>
              <a:ext uri="{FF2B5EF4-FFF2-40B4-BE49-F238E27FC236}">
                <a16:creationId xmlns:a16="http://schemas.microsoft.com/office/drawing/2014/main" id="{7A1C07D9-A261-9EB0-0D0D-C6D3934E35D0}"/>
              </a:ext>
            </a:extLst>
          </p:cNvPr>
          <p:cNvSpPr/>
          <p:nvPr/>
        </p:nvSpPr>
        <p:spPr>
          <a:xfrm>
            <a:off x="2507064" y="2598510"/>
            <a:ext cx="1112786" cy="923005"/>
          </a:xfrm>
          <a:custGeom>
            <a:avLst/>
            <a:gdLst/>
            <a:ahLst/>
            <a:cxnLst/>
            <a:rect l="l" t="t" r="r" b="b"/>
            <a:pathLst>
              <a:path w="209468" h="174831" extrusionOk="0">
                <a:moveTo>
                  <a:pt x="198077" y="11364"/>
                </a:moveTo>
                <a:lnTo>
                  <a:pt x="198105" y="12377"/>
                </a:lnTo>
                <a:lnTo>
                  <a:pt x="198105" y="134115"/>
                </a:lnTo>
                <a:cubicBezTo>
                  <a:pt x="198105" y="134854"/>
                  <a:pt x="197803" y="135155"/>
                  <a:pt x="197064" y="135155"/>
                </a:cubicBezTo>
                <a:lnTo>
                  <a:pt x="12294" y="135155"/>
                </a:lnTo>
                <a:cubicBezTo>
                  <a:pt x="11555" y="135155"/>
                  <a:pt x="11254" y="134854"/>
                  <a:pt x="11254" y="134115"/>
                </a:cubicBezTo>
                <a:lnTo>
                  <a:pt x="11254" y="12377"/>
                </a:lnTo>
                <a:lnTo>
                  <a:pt x="11254" y="11364"/>
                </a:lnTo>
                <a:close/>
                <a:moveTo>
                  <a:pt x="11254" y="0"/>
                </a:moveTo>
                <a:lnTo>
                  <a:pt x="11254" y="302"/>
                </a:lnTo>
                <a:cubicBezTo>
                  <a:pt x="5230" y="712"/>
                  <a:pt x="712" y="5531"/>
                  <a:pt x="0" y="11364"/>
                </a:cubicBezTo>
                <a:lnTo>
                  <a:pt x="0" y="12377"/>
                </a:lnTo>
                <a:lnTo>
                  <a:pt x="0" y="134115"/>
                </a:lnTo>
                <a:cubicBezTo>
                  <a:pt x="0" y="136497"/>
                  <a:pt x="630" y="138468"/>
                  <a:pt x="1643" y="140248"/>
                </a:cubicBezTo>
                <a:cubicBezTo>
                  <a:pt x="3998" y="144383"/>
                  <a:pt x="7503" y="146518"/>
                  <a:pt x="12294" y="146518"/>
                </a:cubicBezTo>
                <a:lnTo>
                  <a:pt x="79707" y="146518"/>
                </a:lnTo>
                <a:lnTo>
                  <a:pt x="79707" y="163522"/>
                </a:lnTo>
                <a:lnTo>
                  <a:pt x="66920" y="163522"/>
                </a:lnTo>
                <a:cubicBezTo>
                  <a:pt x="63744" y="163522"/>
                  <a:pt x="61280" y="165987"/>
                  <a:pt x="61280" y="169163"/>
                </a:cubicBezTo>
                <a:cubicBezTo>
                  <a:pt x="61280" y="172339"/>
                  <a:pt x="63744" y="174831"/>
                  <a:pt x="66920" y="174831"/>
                </a:cubicBezTo>
                <a:lnTo>
                  <a:pt x="142466" y="174831"/>
                </a:lnTo>
                <a:cubicBezTo>
                  <a:pt x="145642" y="174831"/>
                  <a:pt x="148216" y="172339"/>
                  <a:pt x="148216" y="169163"/>
                </a:cubicBezTo>
                <a:cubicBezTo>
                  <a:pt x="148216" y="165987"/>
                  <a:pt x="145642" y="163522"/>
                  <a:pt x="142466" y="163522"/>
                </a:cubicBezTo>
                <a:lnTo>
                  <a:pt x="129651" y="163522"/>
                </a:lnTo>
                <a:lnTo>
                  <a:pt x="129651" y="146518"/>
                </a:lnTo>
                <a:lnTo>
                  <a:pt x="197064" y="146518"/>
                </a:lnTo>
                <a:cubicBezTo>
                  <a:pt x="201911" y="146518"/>
                  <a:pt x="205388" y="144437"/>
                  <a:pt x="207715" y="140248"/>
                </a:cubicBezTo>
                <a:cubicBezTo>
                  <a:pt x="208783" y="138359"/>
                  <a:pt x="209468" y="136360"/>
                  <a:pt x="209468" y="134115"/>
                </a:cubicBezTo>
                <a:lnTo>
                  <a:pt x="209468" y="12377"/>
                </a:lnTo>
                <a:lnTo>
                  <a:pt x="209468" y="11364"/>
                </a:lnTo>
                <a:cubicBezTo>
                  <a:pt x="208756" y="5531"/>
                  <a:pt x="203909" y="712"/>
                  <a:pt x="198105" y="302"/>
                </a:cubicBezTo>
                <a:lnTo>
                  <a:pt x="1981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84;p25">
            <a:extLst>
              <a:ext uri="{FF2B5EF4-FFF2-40B4-BE49-F238E27FC236}">
                <a16:creationId xmlns:a16="http://schemas.microsoft.com/office/drawing/2014/main" id="{8082AD2F-7F75-38A2-9DC0-B4B5B5D2E128}"/>
              </a:ext>
            </a:extLst>
          </p:cNvPr>
          <p:cNvSpPr/>
          <p:nvPr/>
        </p:nvSpPr>
        <p:spPr>
          <a:xfrm>
            <a:off x="5378097" y="2676598"/>
            <a:ext cx="994978" cy="830447"/>
          </a:xfrm>
          <a:custGeom>
            <a:avLst/>
            <a:gdLst/>
            <a:ahLst/>
            <a:cxnLst/>
            <a:rect l="l" t="t" r="r" b="b"/>
            <a:pathLst>
              <a:path w="209469" h="174831" extrusionOk="0">
                <a:moveTo>
                  <a:pt x="198078" y="11364"/>
                </a:moveTo>
                <a:lnTo>
                  <a:pt x="198105" y="12404"/>
                </a:lnTo>
                <a:lnTo>
                  <a:pt x="198105" y="134142"/>
                </a:lnTo>
                <a:cubicBezTo>
                  <a:pt x="198105" y="134854"/>
                  <a:pt x="197804" y="135155"/>
                  <a:pt x="197092" y="135155"/>
                </a:cubicBezTo>
                <a:lnTo>
                  <a:pt x="12295" y="135155"/>
                </a:lnTo>
                <a:cubicBezTo>
                  <a:pt x="11583" y="135155"/>
                  <a:pt x="11254" y="134854"/>
                  <a:pt x="11254" y="134142"/>
                </a:cubicBezTo>
                <a:lnTo>
                  <a:pt x="11254" y="12404"/>
                </a:lnTo>
                <a:lnTo>
                  <a:pt x="11254" y="11364"/>
                </a:lnTo>
                <a:close/>
                <a:moveTo>
                  <a:pt x="11254" y="0"/>
                </a:moveTo>
                <a:lnTo>
                  <a:pt x="11254" y="302"/>
                </a:lnTo>
                <a:cubicBezTo>
                  <a:pt x="5203" y="712"/>
                  <a:pt x="712" y="5559"/>
                  <a:pt x="0" y="11364"/>
                </a:cubicBezTo>
                <a:lnTo>
                  <a:pt x="0" y="12404"/>
                </a:lnTo>
                <a:lnTo>
                  <a:pt x="0" y="134142"/>
                </a:lnTo>
                <a:cubicBezTo>
                  <a:pt x="0" y="136497"/>
                  <a:pt x="603" y="138496"/>
                  <a:pt x="1643" y="140275"/>
                </a:cubicBezTo>
                <a:cubicBezTo>
                  <a:pt x="3998" y="144410"/>
                  <a:pt x="7503" y="146518"/>
                  <a:pt x="12295" y="146518"/>
                </a:cubicBezTo>
                <a:lnTo>
                  <a:pt x="79708" y="146518"/>
                </a:lnTo>
                <a:lnTo>
                  <a:pt x="79708" y="163550"/>
                </a:lnTo>
                <a:lnTo>
                  <a:pt x="66921" y="163550"/>
                </a:lnTo>
                <a:cubicBezTo>
                  <a:pt x="63744" y="163550"/>
                  <a:pt x="61280" y="166014"/>
                  <a:pt x="61280" y="169190"/>
                </a:cubicBezTo>
                <a:cubicBezTo>
                  <a:pt x="61280" y="172366"/>
                  <a:pt x="63744" y="174831"/>
                  <a:pt x="66921" y="174831"/>
                </a:cubicBezTo>
                <a:lnTo>
                  <a:pt x="142466" y="174831"/>
                </a:lnTo>
                <a:cubicBezTo>
                  <a:pt x="145642" y="174831"/>
                  <a:pt x="148216" y="172366"/>
                  <a:pt x="148216" y="169190"/>
                </a:cubicBezTo>
                <a:cubicBezTo>
                  <a:pt x="148216" y="166014"/>
                  <a:pt x="145642" y="163550"/>
                  <a:pt x="142466" y="163550"/>
                </a:cubicBezTo>
                <a:lnTo>
                  <a:pt x="129651" y="163550"/>
                </a:lnTo>
                <a:lnTo>
                  <a:pt x="129651" y="146518"/>
                </a:lnTo>
                <a:lnTo>
                  <a:pt x="197092" y="146518"/>
                </a:lnTo>
                <a:cubicBezTo>
                  <a:pt x="201911" y="146518"/>
                  <a:pt x="205388" y="144437"/>
                  <a:pt x="207716" y="140275"/>
                </a:cubicBezTo>
                <a:cubicBezTo>
                  <a:pt x="208784" y="138386"/>
                  <a:pt x="209468" y="136360"/>
                  <a:pt x="209468" y="134142"/>
                </a:cubicBezTo>
                <a:lnTo>
                  <a:pt x="209468" y="12404"/>
                </a:lnTo>
                <a:lnTo>
                  <a:pt x="209468" y="11364"/>
                </a:lnTo>
                <a:cubicBezTo>
                  <a:pt x="208756" y="5559"/>
                  <a:pt x="203937" y="712"/>
                  <a:pt x="198105" y="302"/>
                </a:cubicBezTo>
                <a:lnTo>
                  <a:pt x="1981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88;p25">
            <a:extLst>
              <a:ext uri="{FF2B5EF4-FFF2-40B4-BE49-F238E27FC236}">
                <a16:creationId xmlns:a16="http://schemas.microsoft.com/office/drawing/2014/main" id="{54DEA31A-13A6-9F6B-2239-3DD5618FC341}"/>
              </a:ext>
            </a:extLst>
          </p:cNvPr>
          <p:cNvSpPr/>
          <p:nvPr/>
        </p:nvSpPr>
        <p:spPr>
          <a:xfrm>
            <a:off x="8218467" y="2700516"/>
            <a:ext cx="1002833" cy="837003"/>
          </a:xfrm>
          <a:custGeom>
            <a:avLst/>
            <a:gdLst/>
            <a:ahLst/>
            <a:cxnLst/>
            <a:rect l="l" t="t" r="r" b="b"/>
            <a:pathLst>
              <a:path w="209469" h="174831" extrusionOk="0">
                <a:moveTo>
                  <a:pt x="198078" y="11364"/>
                </a:moveTo>
                <a:lnTo>
                  <a:pt x="198078" y="12404"/>
                </a:lnTo>
                <a:lnTo>
                  <a:pt x="198078" y="134142"/>
                </a:lnTo>
                <a:cubicBezTo>
                  <a:pt x="198078" y="134854"/>
                  <a:pt x="197749" y="135155"/>
                  <a:pt x="197037" y="135155"/>
                </a:cubicBezTo>
                <a:lnTo>
                  <a:pt x="12295" y="135155"/>
                </a:lnTo>
                <a:cubicBezTo>
                  <a:pt x="11555" y="135155"/>
                  <a:pt x="11254" y="134854"/>
                  <a:pt x="11254" y="134142"/>
                </a:cubicBezTo>
                <a:lnTo>
                  <a:pt x="11254" y="12404"/>
                </a:lnTo>
                <a:lnTo>
                  <a:pt x="11254" y="11364"/>
                </a:lnTo>
                <a:close/>
                <a:moveTo>
                  <a:pt x="11254" y="0"/>
                </a:moveTo>
                <a:lnTo>
                  <a:pt x="11254" y="302"/>
                </a:lnTo>
                <a:cubicBezTo>
                  <a:pt x="5203" y="712"/>
                  <a:pt x="712" y="5559"/>
                  <a:pt x="0" y="11364"/>
                </a:cubicBezTo>
                <a:lnTo>
                  <a:pt x="0" y="12404"/>
                </a:lnTo>
                <a:lnTo>
                  <a:pt x="0" y="134142"/>
                </a:lnTo>
                <a:cubicBezTo>
                  <a:pt x="0" y="136497"/>
                  <a:pt x="603" y="138496"/>
                  <a:pt x="1643" y="140275"/>
                </a:cubicBezTo>
                <a:cubicBezTo>
                  <a:pt x="3998" y="144410"/>
                  <a:pt x="7503" y="146518"/>
                  <a:pt x="12295" y="146518"/>
                </a:cubicBezTo>
                <a:lnTo>
                  <a:pt x="79708" y="146518"/>
                </a:lnTo>
                <a:lnTo>
                  <a:pt x="79708" y="163550"/>
                </a:lnTo>
                <a:lnTo>
                  <a:pt x="66921" y="163550"/>
                </a:lnTo>
                <a:cubicBezTo>
                  <a:pt x="63717" y="163550"/>
                  <a:pt x="61253" y="166014"/>
                  <a:pt x="61253" y="169190"/>
                </a:cubicBezTo>
                <a:cubicBezTo>
                  <a:pt x="61253" y="172366"/>
                  <a:pt x="63717" y="174831"/>
                  <a:pt x="66921" y="174831"/>
                </a:cubicBezTo>
                <a:lnTo>
                  <a:pt x="142439" y="174831"/>
                </a:lnTo>
                <a:cubicBezTo>
                  <a:pt x="145642" y="174831"/>
                  <a:pt x="148189" y="172366"/>
                  <a:pt x="148189" y="169190"/>
                </a:cubicBezTo>
                <a:cubicBezTo>
                  <a:pt x="148189" y="166014"/>
                  <a:pt x="145642" y="163550"/>
                  <a:pt x="142439" y="163550"/>
                </a:cubicBezTo>
                <a:lnTo>
                  <a:pt x="129651" y="163550"/>
                </a:lnTo>
                <a:lnTo>
                  <a:pt x="129651" y="146518"/>
                </a:lnTo>
                <a:lnTo>
                  <a:pt x="197065" y="146518"/>
                </a:lnTo>
                <a:cubicBezTo>
                  <a:pt x="201911" y="146518"/>
                  <a:pt x="205388" y="144437"/>
                  <a:pt x="207716" y="140275"/>
                </a:cubicBezTo>
                <a:cubicBezTo>
                  <a:pt x="208784" y="138386"/>
                  <a:pt x="209468" y="136360"/>
                  <a:pt x="209468" y="134142"/>
                </a:cubicBezTo>
                <a:lnTo>
                  <a:pt x="209468" y="12404"/>
                </a:lnTo>
                <a:lnTo>
                  <a:pt x="209468" y="11364"/>
                </a:lnTo>
                <a:cubicBezTo>
                  <a:pt x="208756" y="5559"/>
                  <a:pt x="203910" y="712"/>
                  <a:pt x="198078" y="302"/>
                </a:cubicBezTo>
                <a:lnTo>
                  <a:pt x="19807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 name="Google Shape;291;p25">
            <a:extLst>
              <a:ext uri="{FF2B5EF4-FFF2-40B4-BE49-F238E27FC236}">
                <a16:creationId xmlns:a16="http://schemas.microsoft.com/office/drawing/2014/main" id="{0B850F3B-814C-A4D4-A4A6-F1ED4711937F}"/>
              </a:ext>
            </a:extLst>
          </p:cNvPr>
          <p:cNvCxnSpPr/>
          <p:nvPr/>
        </p:nvCxnSpPr>
        <p:spPr>
          <a:xfrm>
            <a:off x="1652228" y="1706605"/>
            <a:ext cx="8520600" cy="0"/>
          </a:xfrm>
          <a:prstGeom prst="straightConnector1">
            <a:avLst/>
          </a:prstGeom>
          <a:noFill/>
          <a:ln w="9525" cap="flat" cmpd="sng">
            <a:solidFill>
              <a:schemeClr val="accent1"/>
            </a:solidFill>
            <a:prstDash val="solid"/>
            <a:round/>
            <a:headEnd type="none" w="med" len="med"/>
            <a:tailEnd type="none" w="med" len="med"/>
          </a:ln>
        </p:spPr>
      </p:cxnSp>
      <p:pic>
        <p:nvPicPr>
          <p:cNvPr id="14" name="Picture 13">
            <a:extLst>
              <a:ext uri="{FF2B5EF4-FFF2-40B4-BE49-F238E27FC236}">
                <a16:creationId xmlns:a16="http://schemas.microsoft.com/office/drawing/2014/main" id="{2176D2AE-60F2-3999-DFEE-D69245451BC4}"/>
              </a:ext>
            </a:extLst>
          </p:cNvPr>
          <p:cNvPicPr>
            <a:picLocks noChangeAspect="1"/>
          </p:cNvPicPr>
          <p:nvPr/>
        </p:nvPicPr>
        <p:blipFill>
          <a:blip r:embed="rId2"/>
          <a:stretch>
            <a:fillRect/>
          </a:stretch>
        </p:blipFill>
        <p:spPr>
          <a:xfrm>
            <a:off x="2580204" y="2591954"/>
            <a:ext cx="952500" cy="770953"/>
          </a:xfrm>
          <a:prstGeom prst="rect">
            <a:avLst/>
          </a:prstGeom>
        </p:spPr>
      </p:pic>
      <p:pic>
        <p:nvPicPr>
          <p:cNvPr id="15" name="Picture 14">
            <a:extLst>
              <a:ext uri="{FF2B5EF4-FFF2-40B4-BE49-F238E27FC236}">
                <a16:creationId xmlns:a16="http://schemas.microsoft.com/office/drawing/2014/main" id="{29CF1720-A472-F16B-DF94-7D26B0F0C0CD}"/>
              </a:ext>
            </a:extLst>
          </p:cNvPr>
          <p:cNvPicPr>
            <a:picLocks noChangeAspect="1"/>
          </p:cNvPicPr>
          <p:nvPr/>
        </p:nvPicPr>
        <p:blipFill>
          <a:blip r:embed="rId3"/>
          <a:stretch>
            <a:fillRect/>
          </a:stretch>
        </p:blipFill>
        <p:spPr>
          <a:xfrm>
            <a:off x="5572085" y="2756511"/>
            <a:ext cx="607001" cy="607001"/>
          </a:xfrm>
          <a:prstGeom prst="rect">
            <a:avLst/>
          </a:prstGeom>
        </p:spPr>
      </p:pic>
      <p:pic>
        <p:nvPicPr>
          <p:cNvPr id="16" name="Picture 15">
            <a:extLst>
              <a:ext uri="{FF2B5EF4-FFF2-40B4-BE49-F238E27FC236}">
                <a16:creationId xmlns:a16="http://schemas.microsoft.com/office/drawing/2014/main" id="{8B83DADB-9EBF-D6B5-1CA6-447ECBF9B300}"/>
              </a:ext>
            </a:extLst>
          </p:cNvPr>
          <p:cNvPicPr>
            <a:picLocks noChangeAspect="1"/>
          </p:cNvPicPr>
          <p:nvPr/>
        </p:nvPicPr>
        <p:blipFill>
          <a:blip r:embed="rId4"/>
          <a:stretch>
            <a:fillRect/>
          </a:stretch>
        </p:blipFill>
        <p:spPr>
          <a:xfrm>
            <a:off x="8441300" y="2753237"/>
            <a:ext cx="557165" cy="557165"/>
          </a:xfrm>
          <a:prstGeom prst="rect">
            <a:avLst/>
          </a:prstGeom>
        </p:spPr>
      </p:pic>
      <p:sp>
        <p:nvSpPr>
          <p:cNvPr id="17" name="TextBox 16">
            <a:extLst>
              <a:ext uri="{FF2B5EF4-FFF2-40B4-BE49-F238E27FC236}">
                <a16:creationId xmlns:a16="http://schemas.microsoft.com/office/drawing/2014/main" id="{297214DC-C085-1E0D-FBE0-AFA54F382DD7}"/>
              </a:ext>
            </a:extLst>
          </p:cNvPr>
          <p:cNvSpPr txBox="1"/>
          <p:nvPr/>
        </p:nvSpPr>
        <p:spPr>
          <a:xfrm>
            <a:off x="4127770" y="1018221"/>
            <a:ext cx="4143009" cy="523220"/>
          </a:xfrm>
          <a:prstGeom prst="rect">
            <a:avLst/>
          </a:prstGeom>
          <a:noFill/>
        </p:spPr>
        <p:txBody>
          <a:bodyPr wrap="square" rtlCol="0">
            <a:spAutoFit/>
          </a:bodyPr>
          <a:lstStyle/>
          <a:p>
            <a:r>
              <a:rPr lang="en-US" sz="2800" dirty="0">
                <a:solidFill>
                  <a:schemeClr val="tx1">
                    <a:lumMod val="95000"/>
                  </a:schemeClr>
                </a:solidFill>
                <a:latin typeface="Roboto Black" panose="020B0604020202020204" charset="0"/>
                <a:ea typeface="Roboto Black" panose="020B0604020202020204" charset="0"/>
              </a:rPr>
              <a:t>MODEL BUILDING</a:t>
            </a:r>
            <a:endParaRPr lang="en-IN" sz="2800" dirty="0">
              <a:solidFill>
                <a:schemeClr val="tx1">
                  <a:lumMod val="95000"/>
                </a:schemeClr>
              </a:solidFill>
              <a:latin typeface="Roboto Black" panose="020B0604020202020204" charset="0"/>
              <a:ea typeface="Roboto Black" panose="020B0604020202020204" charset="0"/>
            </a:endParaRPr>
          </a:p>
        </p:txBody>
      </p:sp>
    </p:spTree>
    <p:extLst>
      <p:ext uri="{BB962C8B-B14F-4D97-AF65-F5344CB8AC3E}">
        <p14:creationId xmlns:p14="http://schemas.microsoft.com/office/powerpoint/2010/main" val="40542419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A305F21-80EF-AA15-5C18-204E6F859530}"/>
              </a:ext>
            </a:extLst>
          </p:cNvPr>
          <p:cNvSpPr>
            <a:spLocks noGrp="1"/>
          </p:cNvSpPr>
          <p:nvPr>
            <p:ph idx="1"/>
          </p:nvPr>
        </p:nvSpPr>
        <p:spPr>
          <a:xfrm>
            <a:off x="168676" y="150920"/>
            <a:ext cx="11869444" cy="6471822"/>
          </a:xfrm>
        </p:spPr>
        <p:txBody>
          <a:bodyPr/>
          <a:lstStyle/>
          <a:p>
            <a:pPr marL="36900" indent="0">
              <a:buNone/>
            </a:pPr>
            <a:r>
              <a:rPr lang="en-IN" dirty="0"/>
              <a:t>*</a:t>
            </a:r>
          </a:p>
        </p:txBody>
      </p:sp>
      <p:sp>
        <p:nvSpPr>
          <p:cNvPr id="2" name="Rectangle 1">
            <a:extLst>
              <a:ext uri="{FF2B5EF4-FFF2-40B4-BE49-F238E27FC236}">
                <a16:creationId xmlns:a16="http://schemas.microsoft.com/office/drawing/2014/main" id="{4CEA310A-E4A8-B68B-E96C-C22D422234C0}"/>
              </a:ext>
            </a:extLst>
          </p:cNvPr>
          <p:cNvSpPr/>
          <p:nvPr/>
        </p:nvSpPr>
        <p:spPr>
          <a:xfrm>
            <a:off x="634903" y="378891"/>
            <a:ext cx="2475358" cy="523220"/>
          </a:xfrm>
          <a:prstGeom prst="rect">
            <a:avLst/>
          </a:prstGeom>
        </p:spPr>
        <p:txBody>
          <a:bodyPr wrap="none">
            <a:spAutoFit/>
          </a:bodyPr>
          <a:lstStyle/>
          <a:p>
            <a:r>
              <a:rPr lang="en-IN" sz="2800" b="1" dirty="0">
                <a:solidFill>
                  <a:schemeClr val="tx1">
                    <a:lumMod val="95000"/>
                  </a:schemeClr>
                </a:solidFill>
                <a:latin typeface="Roboto Black" panose="020B0604020202020204" charset="0"/>
                <a:ea typeface="Roboto Black" panose="020B0604020202020204" charset="0"/>
              </a:rPr>
              <a:t>Load libraries </a:t>
            </a:r>
            <a:endParaRPr lang="en-IN" sz="2800" dirty="0">
              <a:solidFill>
                <a:schemeClr val="tx1">
                  <a:lumMod val="95000"/>
                </a:schemeClr>
              </a:solidFill>
              <a:latin typeface="Roboto Black" panose="020B0604020202020204" charset="0"/>
              <a:ea typeface="Roboto Black" panose="020B0604020202020204" charset="0"/>
            </a:endParaRPr>
          </a:p>
        </p:txBody>
      </p:sp>
      <p:sp>
        <p:nvSpPr>
          <p:cNvPr id="5" name="Rectangle 4">
            <a:extLst>
              <a:ext uri="{FF2B5EF4-FFF2-40B4-BE49-F238E27FC236}">
                <a16:creationId xmlns:a16="http://schemas.microsoft.com/office/drawing/2014/main" id="{1382E0AE-D777-ED26-5BA3-25D3CC0F6135}"/>
              </a:ext>
            </a:extLst>
          </p:cNvPr>
          <p:cNvSpPr/>
          <p:nvPr/>
        </p:nvSpPr>
        <p:spPr>
          <a:xfrm>
            <a:off x="799197" y="1391201"/>
            <a:ext cx="7900919" cy="1754326"/>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schemeClr>
                </a:solidFill>
                <a:latin typeface="+mj-lt"/>
                <a:ea typeface="Roboto Black" panose="020B0604020202020204" charset="0"/>
              </a:rPr>
              <a:t>Both Pandas and </a:t>
            </a:r>
            <a:r>
              <a:rPr lang="en-US" dirty="0" err="1">
                <a:solidFill>
                  <a:schemeClr val="tx1">
                    <a:lumMod val="95000"/>
                  </a:schemeClr>
                </a:solidFill>
                <a:latin typeface="+mj-lt"/>
                <a:ea typeface="Roboto Black" panose="020B0604020202020204" charset="0"/>
              </a:rPr>
              <a:t>NumPy</a:t>
            </a:r>
            <a:r>
              <a:rPr lang="en-US" dirty="0">
                <a:solidFill>
                  <a:schemeClr val="tx1">
                    <a:lumMod val="95000"/>
                  </a:schemeClr>
                </a:solidFill>
                <a:latin typeface="+mj-lt"/>
                <a:ea typeface="Roboto Black" panose="020B0604020202020204" charset="0"/>
              </a:rPr>
              <a:t> provide a wide range of functions for manipulating and analyzing data, including functions for handling missing data, grouping data, merging datasets, and filtering data.</a:t>
            </a:r>
          </a:p>
          <a:p>
            <a:pPr marL="285750" indent="-285750">
              <a:buFont typeface="Arial" panose="020B0604020202020204" pitchFamily="34" charset="0"/>
              <a:buChar char="•"/>
            </a:pPr>
            <a:r>
              <a:rPr lang="en-US" dirty="0" err="1">
                <a:solidFill>
                  <a:schemeClr val="tx1">
                    <a:lumMod val="95000"/>
                  </a:schemeClr>
                </a:solidFill>
                <a:latin typeface="+mj-lt"/>
                <a:ea typeface="Roboto Black" panose="020B0604020202020204" charset="0"/>
              </a:rPr>
              <a:t>Matplotlib</a:t>
            </a:r>
            <a:r>
              <a:rPr lang="en-US" dirty="0">
                <a:solidFill>
                  <a:schemeClr val="tx1">
                    <a:lumMod val="95000"/>
                  </a:schemeClr>
                </a:solidFill>
                <a:latin typeface="+mj-lt"/>
                <a:ea typeface="Roboto Black" panose="020B0604020202020204" charset="0"/>
              </a:rPr>
              <a:t> is a popular Python library used for creating visualizations and plots.</a:t>
            </a:r>
          </a:p>
          <a:p>
            <a:pPr marL="285750" indent="-285750">
              <a:buFont typeface="Arial" panose="020B0604020202020204" pitchFamily="34" charset="0"/>
              <a:buChar char="•"/>
            </a:pPr>
            <a:r>
              <a:rPr lang="en-US" dirty="0" err="1">
                <a:solidFill>
                  <a:schemeClr val="tx1">
                    <a:lumMod val="95000"/>
                  </a:schemeClr>
                </a:solidFill>
                <a:latin typeface="+mj-lt"/>
                <a:ea typeface="Roboto Black" panose="020B0604020202020204" charset="0"/>
              </a:rPr>
              <a:t>Seaborn</a:t>
            </a:r>
            <a:r>
              <a:rPr lang="en-US" dirty="0">
                <a:solidFill>
                  <a:schemeClr val="tx1">
                    <a:lumMod val="95000"/>
                  </a:schemeClr>
                </a:solidFill>
                <a:latin typeface="+mj-lt"/>
                <a:ea typeface="Roboto Black" panose="020B0604020202020204" charset="0"/>
              </a:rPr>
              <a:t> is a popular Python library for creating statistical visualizations</a:t>
            </a:r>
          </a:p>
          <a:p>
            <a:pPr marL="285750" indent="-285750">
              <a:buFont typeface="Arial" panose="020B0604020202020204" pitchFamily="34" charset="0"/>
              <a:buChar char="•"/>
            </a:pPr>
            <a:r>
              <a:rPr lang="en-US" dirty="0">
                <a:solidFill>
                  <a:schemeClr val="tx1">
                    <a:lumMod val="95000"/>
                  </a:schemeClr>
                </a:solidFill>
                <a:latin typeface="+mj-lt"/>
                <a:ea typeface="Roboto Black" panose="020B0604020202020204" charset="0"/>
              </a:rPr>
              <a:t>Warnings to ignore warnings</a:t>
            </a:r>
          </a:p>
        </p:txBody>
      </p:sp>
      <p:cxnSp>
        <p:nvCxnSpPr>
          <p:cNvPr id="6" name="Google Shape;291;p25">
            <a:extLst>
              <a:ext uri="{FF2B5EF4-FFF2-40B4-BE49-F238E27FC236}">
                <a16:creationId xmlns:a16="http://schemas.microsoft.com/office/drawing/2014/main" id="{5CD519FE-7114-AA53-76C8-4E50AA60767F}"/>
              </a:ext>
            </a:extLst>
          </p:cNvPr>
          <p:cNvCxnSpPr/>
          <p:nvPr/>
        </p:nvCxnSpPr>
        <p:spPr>
          <a:xfrm>
            <a:off x="634903" y="930158"/>
            <a:ext cx="8520600" cy="0"/>
          </a:xfrm>
          <a:prstGeom prst="straightConnector1">
            <a:avLst/>
          </a:prstGeom>
          <a:noFill/>
          <a:ln w="9525" cap="flat" cmpd="sng">
            <a:solidFill>
              <a:schemeClr val="accent1"/>
            </a:solidFill>
            <a:prstDash val="solid"/>
            <a:round/>
            <a:headEnd type="none" w="med" len="med"/>
            <a:tailEnd type="none" w="med" len="med"/>
          </a:ln>
        </p:spPr>
      </p:cxnSp>
      <p:pic>
        <p:nvPicPr>
          <p:cNvPr id="8" name="Picture 7">
            <a:extLst>
              <a:ext uri="{FF2B5EF4-FFF2-40B4-BE49-F238E27FC236}">
                <a16:creationId xmlns:a16="http://schemas.microsoft.com/office/drawing/2014/main" id="{C268FE76-63BB-0945-E9F0-9226E714A4A0}"/>
              </a:ext>
            </a:extLst>
          </p:cNvPr>
          <p:cNvPicPr>
            <a:picLocks noChangeAspect="1"/>
          </p:cNvPicPr>
          <p:nvPr/>
        </p:nvPicPr>
        <p:blipFill>
          <a:blip r:embed="rId2"/>
          <a:stretch>
            <a:fillRect/>
          </a:stretch>
        </p:blipFill>
        <p:spPr>
          <a:xfrm>
            <a:off x="1049003" y="3584496"/>
            <a:ext cx="6081287" cy="1882303"/>
          </a:xfrm>
          <a:prstGeom prst="rect">
            <a:avLst/>
          </a:prstGeom>
        </p:spPr>
      </p:pic>
    </p:spTree>
    <p:extLst>
      <p:ext uri="{BB962C8B-B14F-4D97-AF65-F5344CB8AC3E}">
        <p14:creationId xmlns:p14="http://schemas.microsoft.com/office/powerpoint/2010/main" val="23263104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A305F21-80EF-AA15-5C18-204E6F859530}"/>
              </a:ext>
            </a:extLst>
          </p:cNvPr>
          <p:cNvSpPr>
            <a:spLocks noGrp="1"/>
          </p:cNvSpPr>
          <p:nvPr>
            <p:ph idx="1"/>
          </p:nvPr>
        </p:nvSpPr>
        <p:spPr>
          <a:xfrm>
            <a:off x="168676" y="150920"/>
            <a:ext cx="11869444" cy="6471822"/>
          </a:xfrm>
        </p:spPr>
        <p:txBody>
          <a:bodyPr/>
          <a:lstStyle/>
          <a:p>
            <a:pPr marL="36900" indent="0">
              <a:buNone/>
            </a:pPr>
            <a:r>
              <a:rPr lang="en-IN" dirty="0"/>
              <a:t>*</a:t>
            </a:r>
          </a:p>
        </p:txBody>
      </p:sp>
      <p:sp>
        <p:nvSpPr>
          <p:cNvPr id="2" name="Rectangle 1">
            <a:extLst>
              <a:ext uri="{FF2B5EF4-FFF2-40B4-BE49-F238E27FC236}">
                <a16:creationId xmlns:a16="http://schemas.microsoft.com/office/drawing/2014/main" id="{A174ED6E-E57F-668E-E1F7-6080226723D4}"/>
              </a:ext>
            </a:extLst>
          </p:cNvPr>
          <p:cNvSpPr/>
          <p:nvPr/>
        </p:nvSpPr>
        <p:spPr>
          <a:xfrm>
            <a:off x="583840" y="626567"/>
            <a:ext cx="2786532" cy="461665"/>
          </a:xfrm>
          <a:prstGeom prst="rect">
            <a:avLst/>
          </a:prstGeom>
        </p:spPr>
        <p:txBody>
          <a:bodyPr wrap="none">
            <a:spAutoFit/>
          </a:bodyPr>
          <a:lstStyle/>
          <a:p>
            <a:r>
              <a:rPr lang="en-IN" sz="2400" b="1" dirty="0">
                <a:solidFill>
                  <a:schemeClr val="tx1">
                    <a:lumMod val="95000"/>
                  </a:schemeClr>
                </a:solidFill>
                <a:latin typeface="+mj-lt"/>
                <a:ea typeface="Roboto Black" panose="020B0604020202020204" charset="0"/>
              </a:rPr>
              <a:t>Reading the dataset  </a:t>
            </a:r>
            <a:endParaRPr lang="en-IN" sz="2400" dirty="0">
              <a:solidFill>
                <a:schemeClr val="tx1">
                  <a:lumMod val="95000"/>
                </a:schemeClr>
              </a:solidFill>
              <a:latin typeface="+mj-lt"/>
              <a:ea typeface="Roboto Black" panose="020B0604020202020204" charset="0"/>
            </a:endParaRPr>
          </a:p>
        </p:txBody>
      </p:sp>
      <p:sp>
        <p:nvSpPr>
          <p:cNvPr id="4" name="Rectangle 3">
            <a:extLst>
              <a:ext uri="{FF2B5EF4-FFF2-40B4-BE49-F238E27FC236}">
                <a16:creationId xmlns:a16="http://schemas.microsoft.com/office/drawing/2014/main" id="{B5545F0F-B275-D894-8413-4B624247DBB7}"/>
              </a:ext>
            </a:extLst>
          </p:cNvPr>
          <p:cNvSpPr/>
          <p:nvPr/>
        </p:nvSpPr>
        <p:spPr>
          <a:xfrm>
            <a:off x="616957" y="1277341"/>
            <a:ext cx="7465234" cy="369332"/>
          </a:xfrm>
          <a:prstGeom prst="rect">
            <a:avLst/>
          </a:prstGeom>
        </p:spPr>
        <p:txBody>
          <a:bodyPr wrap="square">
            <a:spAutoFit/>
          </a:bodyPr>
          <a:lstStyle/>
          <a:p>
            <a:r>
              <a:rPr lang="en-US" dirty="0">
                <a:solidFill>
                  <a:schemeClr val="tx1">
                    <a:lumMod val="95000"/>
                  </a:schemeClr>
                </a:solidFill>
                <a:latin typeface="+mj-lt"/>
                <a:ea typeface="Roboto Black" panose="020B0604020202020204" charset="0"/>
              </a:rPr>
              <a:t>Used Salary dataset to predict how experience will boost up the salary.</a:t>
            </a:r>
            <a:endParaRPr lang="en-IN" dirty="0">
              <a:solidFill>
                <a:schemeClr val="tx1">
                  <a:lumMod val="95000"/>
                </a:schemeClr>
              </a:solidFill>
              <a:latin typeface="+mj-lt"/>
              <a:ea typeface="Roboto Black" panose="020B0604020202020204" charset="0"/>
            </a:endParaRPr>
          </a:p>
        </p:txBody>
      </p:sp>
      <p:sp>
        <p:nvSpPr>
          <p:cNvPr id="6" name="TextBox 5">
            <a:extLst>
              <a:ext uri="{FF2B5EF4-FFF2-40B4-BE49-F238E27FC236}">
                <a16:creationId xmlns:a16="http://schemas.microsoft.com/office/drawing/2014/main" id="{1F2646E7-D114-7BEC-959C-A6E56370BC25}"/>
              </a:ext>
            </a:extLst>
          </p:cNvPr>
          <p:cNvSpPr txBox="1"/>
          <p:nvPr/>
        </p:nvSpPr>
        <p:spPr>
          <a:xfrm>
            <a:off x="1271612" y="2816574"/>
            <a:ext cx="1171968" cy="369332"/>
          </a:xfrm>
          <a:prstGeom prst="rect">
            <a:avLst/>
          </a:prstGeom>
          <a:noFill/>
        </p:spPr>
        <p:txBody>
          <a:bodyPr wrap="square" rtlCol="0">
            <a:spAutoFit/>
          </a:bodyPr>
          <a:lstStyle/>
          <a:p>
            <a:r>
              <a:rPr lang="en-US" dirty="0">
                <a:solidFill>
                  <a:schemeClr val="tx1">
                    <a:lumMod val="95000"/>
                  </a:schemeClr>
                </a:solidFill>
                <a:latin typeface="+mj-lt"/>
                <a:ea typeface="Roboto Black" panose="020B0604020202020204" charset="0"/>
              </a:rPr>
              <a:t>EDA :-</a:t>
            </a:r>
            <a:endParaRPr lang="en-IN" dirty="0">
              <a:solidFill>
                <a:schemeClr val="tx1">
                  <a:lumMod val="95000"/>
                </a:schemeClr>
              </a:solidFill>
              <a:latin typeface="+mj-lt"/>
              <a:ea typeface="Roboto Black" panose="020B0604020202020204" charset="0"/>
            </a:endParaRPr>
          </a:p>
        </p:txBody>
      </p:sp>
      <p:pic>
        <p:nvPicPr>
          <p:cNvPr id="8" name="Picture 7">
            <a:extLst>
              <a:ext uri="{FF2B5EF4-FFF2-40B4-BE49-F238E27FC236}">
                <a16:creationId xmlns:a16="http://schemas.microsoft.com/office/drawing/2014/main" id="{CC38BCE7-D2C9-403F-8052-3A99A77F467B}"/>
              </a:ext>
            </a:extLst>
          </p:cNvPr>
          <p:cNvPicPr>
            <a:picLocks noChangeAspect="1"/>
          </p:cNvPicPr>
          <p:nvPr/>
        </p:nvPicPr>
        <p:blipFill>
          <a:blip r:embed="rId2"/>
          <a:stretch>
            <a:fillRect/>
          </a:stretch>
        </p:blipFill>
        <p:spPr>
          <a:xfrm>
            <a:off x="5458010" y="3856759"/>
            <a:ext cx="1495634" cy="695422"/>
          </a:xfrm>
          <a:prstGeom prst="rect">
            <a:avLst/>
          </a:prstGeom>
        </p:spPr>
      </p:pic>
      <p:pic>
        <p:nvPicPr>
          <p:cNvPr id="9" name="Picture 8">
            <a:extLst>
              <a:ext uri="{FF2B5EF4-FFF2-40B4-BE49-F238E27FC236}">
                <a16:creationId xmlns:a16="http://schemas.microsoft.com/office/drawing/2014/main" id="{B3D5B0EF-429B-9A34-BBFE-28A23E60DE5D}"/>
              </a:ext>
            </a:extLst>
          </p:cNvPr>
          <p:cNvPicPr>
            <a:picLocks noChangeAspect="1"/>
          </p:cNvPicPr>
          <p:nvPr/>
        </p:nvPicPr>
        <p:blipFill rotWithShape="1">
          <a:blip r:embed="rId3"/>
          <a:srcRect t="80072" r="28820"/>
          <a:stretch/>
        </p:blipFill>
        <p:spPr>
          <a:xfrm>
            <a:off x="5271579" y="5224150"/>
            <a:ext cx="2624181" cy="637863"/>
          </a:xfrm>
          <a:prstGeom prst="rect">
            <a:avLst/>
          </a:prstGeom>
        </p:spPr>
      </p:pic>
      <p:sp>
        <p:nvSpPr>
          <p:cNvPr id="10" name="Rectangle 9">
            <a:extLst>
              <a:ext uri="{FF2B5EF4-FFF2-40B4-BE49-F238E27FC236}">
                <a16:creationId xmlns:a16="http://schemas.microsoft.com/office/drawing/2014/main" id="{B1FE37AC-8D74-B697-57D5-80576466ACF8}"/>
              </a:ext>
            </a:extLst>
          </p:cNvPr>
          <p:cNvSpPr/>
          <p:nvPr/>
        </p:nvSpPr>
        <p:spPr>
          <a:xfrm>
            <a:off x="2129555" y="2678075"/>
            <a:ext cx="8152544" cy="646331"/>
          </a:xfrm>
          <a:prstGeom prst="rect">
            <a:avLst/>
          </a:prstGeom>
        </p:spPr>
        <p:txBody>
          <a:bodyPr wrap="square">
            <a:spAutoFit/>
          </a:bodyPr>
          <a:lstStyle/>
          <a:p>
            <a:r>
              <a:rPr lang="en-US" dirty="0">
                <a:solidFill>
                  <a:schemeClr val="tx1">
                    <a:lumMod val="95000"/>
                  </a:schemeClr>
                </a:solidFill>
                <a:latin typeface="+mj-lt"/>
                <a:ea typeface="Roboto Black" panose="020B0604020202020204" charset="0"/>
              </a:rPr>
              <a:t>It can help us better understanding of the data, communicate findings, identify outliers and anomalies, support better decision-making, and facilitate exploratory data analysis.</a:t>
            </a:r>
            <a:endParaRPr lang="en-IN" dirty="0">
              <a:solidFill>
                <a:schemeClr val="tx1">
                  <a:lumMod val="95000"/>
                </a:schemeClr>
              </a:solidFill>
              <a:latin typeface="+mj-lt"/>
              <a:ea typeface="Roboto Black" panose="020B0604020202020204" charset="0"/>
            </a:endParaRPr>
          </a:p>
        </p:txBody>
      </p:sp>
      <p:cxnSp>
        <p:nvCxnSpPr>
          <p:cNvPr id="11" name="Google Shape;291;p25">
            <a:extLst>
              <a:ext uri="{FF2B5EF4-FFF2-40B4-BE49-F238E27FC236}">
                <a16:creationId xmlns:a16="http://schemas.microsoft.com/office/drawing/2014/main" id="{B316AC54-2106-2D84-6919-53658755030B}"/>
              </a:ext>
            </a:extLst>
          </p:cNvPr>
          <p:cNvCxnSpPr/>
          <p:nvPr/>
        </p:nvCxnSpPr>
        <p:spPr>
          <a:xfrm>
            <a:off x="565229" y="1135294"/>
            <a:ext cx="8520600" cy="0"/>
          </a:xfrm>
          <a:prstGeom prst="straightConnector1">
            <a:avLst/>
          </a:prstGeom>
          <a:noFill/>
          <a:ln w="9525" cap="flat" cmpd="sng">
            <a:solidFill>
              <a:schemeClr val="accent1"/>
            </a:solidFill>
            <a:prstDash val="solid"/>
            <a:round/>
            <a:headEnd type="none" w="med" len="med"/>
            <a:tailEnd type="none" w="med" len="med"/>
          </a:ln>
        </p:spPr>
      </p:cxnSp>
      <p:pic>
        <p:nvPicPr>
          <p:cNvPr id="13" name="Picture 12">
            <a:extLst>
              <a:ext uri="{FF2B5EF4-FFF2-40B4-BE49-F238E27FC236}">
                <a16:creationId xmlns:a16="http://schemas.microsoft.com/office/drawing/2014/main" id="{63B37D7A-5DAE-7694-23AD-376A75255CEE}"/>
              </a:ext>
            </a:extLst>
          </p:cNvPr>
          <p:cNvPicPr>
            <a:picLocks noChangeAspect="1"/>
          </p:cNvPicPr>
          <p:nvPr/>
        </p:nvPicPr>
        <p:blipFill>
          <a:blip r:embed="rId4"/>
          <a:stretch>
            <a:fillRect/>
          </a:stretch>
        </p:blipFill>
        <p:spPr>
          <a:xfrm>
            <a:off x="805138" y="3765141"/>
            <a:ext cx="3276884" cy="2415749"/>
          </a:xfrm>
          <a:prstGeom prst="rect">
            <a:avLst/>
          </a:prstGeom>
        </p:spPr>
      </p:pic>
      <p:pic>
        <p:nvPicPr>
          <p:cNvPr id="15" name="Picture 14">
            <a:extLst>
              <a:ext uri="{FF2B5EF4-FFF2-40B4-BE49-F238E27FC236}">
                <a16:creationId xmlns:a16="http://schemas.microsoft.com/office/drawing/2014/main" id="{E19F3869-B052-B378-0496-49B1B2D4C984}"/>
              </a:ext>
            </a:extLst>
          </p:cNvPr>
          <p:cNvPicPr>
            <a:picLocks noChangeAspect="1"/>
          </p:cNvPicPr>
          <p:nvPr/>
        </p:nvPicPr>
        <p:blipFill>
          <a:blip r:embed="rId5"/>
          <a:stretch>
            <a:fillRect/>
          </a:stretch>
        </p:blipFill>
        <p:spPr>
          <a:xfrm>
            <a:off x="2443580" y="1715646"/>
            <a:ext cx="3452159" cy="731583"/>
          </a:xfrm>
          <a:prstGeom prst="rect">
            <a:avLst/>
          </a:prstGeom>
        </p:spPr>
      </p:pic>
    </p:spTree>
    <p:extLst>
      <p:ext uri="{BB962C8B-B14F-4D97-AF65-F5344CB8AC3E}">
        <p14:creationId xmlns:p14="http://schemas.microsoft.com/office/powerpoint/2010/main" val="19038421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4757CCA8-030B-72EC-3830-7338B2DC0A41}"/>
              </a:ext>
            </a:extLst>
          </p:cNvPr>
          <p:cNvPicPr>
            <a:picLocks noGrp="1" noChangeAspect="1"/>
          </p:cNvPicPr>
          <p:nvPr>
            <p:ph idx="1"/>
          </p:nvPr>
        </p:nvPicPr>
        <p:blipFill>
          <a:blip r:embed="rId2"/>
          <a:stretch>
            <a:fillRect/>
          </a:stretch>
        </p:blipFill>
        <p:spPr>
          <a:xfrm>
            <a:off x="101759" y="74064"/>
            <a:ext cx="6396695" cy="6637033"/>
          </a:xfrm>
        </p:spPr>
      </p:pic>
      <p:sp>
        <p:nvSpPr>
          <p:cNvPr id="5" name="TextBox 4">
            <a:extLst>
              <a:ext uri="{FF2B5EF4-FFF2-40B4-BE49-F238E27FC236}">
                <a16:creationId xmlns:a16="http://schemas.microsoft.com/office/drawing/2014/main" id="{66D946DB-ECC8-DF87-DAB6-B7748C806FFD}"/>
              </a:ext>
            </a:extLst>
          </p:cNvPr>
          <p:cNvSpPr txBox="1"/>
          <p:nvPr/>
        </p:nvSpPr>
        <p:spPr>
          <a:xfrm>
            <a:off x="7422129" y="1376813"/>
            <a:ext cx="3612814" cy="461665"/>
          </a:xfrm>
          <a:prstGeom prst="rect">
            <a:avLst/>
          </a:prstGeom>
          <a:noFill/>
        </p:spPr>
        <p:txBody>
          <a:bodyPr wrap="square" rtlCol="0">
            <a:spAutoFit/>
          </a:bodyPr>
          <a:lstStyle/>
          <a:p>
            <a:r>
              <a:rPr lang="en-US" sz="2400" dirty="0">
                <a:solidFill>
                  <a:schemeClr val="tx1">
                    <a:lumMod val="95000"/>
                  </a:schemeClr>
                </a:solidFill>
                <a:latin typeface="Roboto Black" panose="020B0604020202020204" charset="0"/>
                <a:ea typeface="Roboto Black" panose="020B0604020202020204" charset="0"/>
              </a:rPr>
              <a:t>Data Visualization</a:t>
            </a:r>
            <a:endParaRPr lang="en-IN" sz="2400" dirty="0">
              <a:solidFill>
                <a:schemeClr val="tx1">
                  <a:lumMod val="95000"/>
                </a:schemeClr>
              </a:solidFill>
              <a:latin typeface="Roboto Black" panose="020B0604020202020204" charset="0"/>
              <a:ea typeface="Roboto Black" panose="020B0604020202020204" charset="0"/>
            </a:endParaRPr>
          </a:p>
        </p:txBody>
      </p:sp>
      <p:cxnSp>
        <p:nvCxnSpPr>
          <p:cNvPr id="6" name="Google Shape;291;p25">
            <a:extLst>
              <a:ext uri="{FF2B5EF4-FFF2-40B4-BE49-F238E27FC236}">
                <a16:creationId xmlns:a16="http://schemas.microsoft.com/office/drawing/2014/main" id="{71A0CD45-53C3-B3C7-C95B-A5BA54895D8A}"/>
              </a:ext>
            </a:extLst>
          </p:cNvPr>
          <p:cNvCxnSpPr>
            <a:cxnSpLocks/>
          </p:cNvCxnSpPr>
          <p:nvPr/>
        </p:nvCxnSpPr>
        <p:spPr>
          <a:xfrm>
            <a:off x="7787986" y="1838478"/>
            <a:ext cx="1691483" cy="0"/>
          </a:xfrm>
          <a:prstGeom prst="straightConnector1">
            <a:avLst/>
          </a:prstGeom>
          <a:noFill/>
          <a:ln w="9525" cap="flat" cmpd="sng">
            <a:solidFill>
              <a:schemeClr val="accent1"/>
            </a:solidFill>
            <a:prstDash val="solid"/>
            <a:round/>
            <a:headEnd type="none" w="med" len="med"/>
            <a:tailEnd type="none" w="med" len="med"/>
          </a:ln>
        </p:spPr>
      </p:cxnSp>
      <p:sp>
        <p:nvSpPr>
          <p:cNvPr id="7" name="TextBox 6">
            <a:extLst>
              <a:ext uri="{FF2B5EF4-FFF2-40B4-BE49-F238E27FC236}">
                <a16:creationId xmlns:a16="http://schemas.microsoft.com/office/drawing/2014/main" id="{B995FF0B-BD56-A635-2F5B-F5ACD492693B}"/>
              </a:ext>
            </a:extLst>
          </p:cNvPr>
          <p:cNvSpPr txBox="1"/>
          <p:nvPr/>
        </p:nvSpPr>
        <p:spPr>
          <a:xfrm>
            <a:off x="7422129" y="2718577"/>
            <a:ext cx="3257708" cy="1015663"/>
          </a:xfrm>
          <a:prstGeom prst="rect">
            <a:avLst/>
          </a:prstGeom>
          <a:noFill/>
        </p:spPr>
        <p:txBody>
          <a:bodyPr wrap="square" rtlCol="0">
            <a:spAutoFit/>
          </a:bodyPr>
          <a:lstStyle/>
          <a:p>
            <a:r>
              <a:rPr lang="en-US" sz="2000" dirty="0">
                <a:solidFill>
                  <a:schemeClr val="tx1">
                    <a:lumMod val="95000"/>
                  </a:schemeClr>
                </a:solidFill>
                <a:latin typeface="Roboto Black" panose="020B0604020202020204" charset="0"/>
                <a:ea typeface="Roboto Black" panose="020B0604020202020204" charset="0"/>
              </a:rPr>
              <a:t>Data  visualization is the graphical representation of information and data</a:t>
            </a:r>
            <a:endParaRPr lang="en-IN" sz="2000" dirty="0">
              <a:solidFill>
                <a:schemeClr val="tx1">
                  <a:lumMod val="95000"/>
                </a:schemeClr>
              </a:solidFill>
              <a:latin typeface="Roboto Black" panose="020B0604020202020204" charset="0"/>
              <a:ea typeface="Roboto Black" panose="020B0604020202020204" charset="0"/>
            </a:endParaRPr>
          </a:p>
        </p:txBody>
      </p:sp>
    </p:spTree>
    <p:extLst>
      <p:ext uri="{BB962C8B-B14F-4D97-AF65-F5344CB8AC3E}">
        <p14:creationId xmlns:p14="http://schemas.microsoft.com/office/powerpoint/2010/main" val="14742651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C9D35032-5C0A-7B6D-7A09-F625D440D1B2}"/>
              </a:ext>
            </a:extLst>
          </p:cNvPr>
          <p:cNvPicPr>
            <a:picLocks noGrp="1" noChangeAspect="1"/>
          </p:cNvPicPr>
          <p:nvPr>
            <p:ph idx="1"/>
          </p:nvPr>
        </p:nvPicPr>
        <p:blipFill>
          <a:blip r:embed="rId2"/>
          <a:stretch>
            <a:fillRect/>
          </a:stretch>
        </p:blipFill>
        <p:spPr>
          <a:xfrm>
            <a:off x="1136342" y="68121"/>
            <a:ext cx="9250532" cy="6721757"/>
          </a:xfrm>
        </p:spPr>
      </p:pic>
    </p:spTree>
    <p:extLst>
      <p:ext uri="{BB962C8B-B14F-4D97-AF65-F5344CB8AC3E}">
        <p14:creationId xmlns:p14="http://schemas.microsoft.com/office/powerpoint/2010/main" val="15528841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55" name="Rectangle 54">
            <a:extLst>
              <a:ext uri="{FF2B5EF4-FFF2-40B4-BE49-F238E27FC236}">
                <a16:creationId xmlns:a16="http://schemas.microsoft.com/office/drawing/2014/main" id="{0EF2A0DA-AE81-4A45-972E-646AC2870C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oudy Old Style"/>
              <a:ea typeface="+mn-ea"/>
              <a:cs typeface="+mn-cs"/>
            </a:endParaRPr>
          </a:p>
        </p:txBody>
      </p:sp>
      <p:pic>
        <p:nvPicPr>
          <p:cNvPr id="3" name="Picture 2">
            <a:extLst>
              <a:ext uri="{FF2B5EF4-FFF2-40B4-BE49-F238E27FC236}">
                <a16:creationId xmlns:a16="http://schemas.microsoft.com/office/drawing/2014/main" id="{72B2D6DE-C9B5-4678-91EF-77E85F2350DA}"/>
              </a:ext>
              <a:ext uri="{C183D7F6-B498-43B3-948B-1728B52AA6E4}">
                <adec:decorative xmlns:adec="http://schemas.microsoft.com/office/drawing/2017/decorative" val="1"/>
              </a:ext>
            </a:extLst>
          </p:cNvPr>
          <p:cNvPicPr>
            <a:picLocks noChangeAspect="1"/>
          </p:cNvPicPr>
          <p:nvPr/>
        </p:nvPicPr>
        <p:blipFill rotWithShape="1">
          <a:blip r:embed="rId5">
            <a:extLst>
              <a:ext uri="{28A0092B-C50C-407E-A947-70E740481C1C}">
                <a14:useLocalDpi xmlns:a14="http://schemas.microsoft.com/office/drawing/2010/main" val="0"/>
              </a:ext>
            </a:extLst>
          </a:blip>
          <a:srcRect b="-1"/>
          <a:stretch/>
        </p:blipFill>
        <p:spPr>
          <a:xfrm>
            <a:off x="-8622" y="10"/>
            <a:ext cx="6096000" cy="6857990"/>
          </a:xfrm>
          <a:prstGeom prst="rect">
            <a:avLst/>
          </a:prstGeom>
        </p:spPr>
      </p:pic>
      <p:pic>
        <p:nvPicPr>
          <p:cNvPr id="57" name="Picture 56">
            <a:extLst>
              <a:ext uri="{FF2B5EF4-FFF2-40B4-BE49-F238E27FC236}">
                <a16:creationId xmlns:a16="http://schemas.microsoft.com/office/drawing/2014/main" id="{B536FA4E-0152-4E27-91DA-0FC22D1846B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a:stretch/>
        </p:blipFill>
        <p:spPr>
          <a:xfrm>
            <a:off x="6257026" y="1"/>
            <a:ext cx="5934973" cy="6858000"/>
          </a:xfrm>
          <a:prstGeom prst="rect">
            <a:avLst/>
          </a:prstGeom>
        </p:spPr>
      </p:pic>
      <p:sp>
        <p:nvSpPr>
          <p:cNvPr id="2" name="Title 1">
            <a:extLst>
              <a:ext uri="{FF2B5EF4-FFF2-40B4-BE49-F238E27FC236}">
                <a16:creationId xmlns:a16="http://schemas.microsoft.com/office/drawing/2014/main" id="{89559F60-4CE1-4E2F-86EA-1B60679F1F4A}"/>
              </a:ext>
            </a:extLst>
          </p:cNvPr>
          <p:cNvSpPr>
            <a:spLocks noGrp="1"/>
          </p:cNvSpPr>
          <p:nvPr>
            <p:ph type="title"/>
          </p:nvPr>
        </p:nvSpPr>
        <p:spPr>
          <a:xfrm>
            <a:off x="6676008" y="609600"/>
            <a:ext cx="4762609" cy="970450"/>
          </a:xfrm>
        </p:spPr>
        <p:txBody>
          <a:bodyPr anchor="b">
            <a:normAutofit fontScale="90000"/>
          </a:bodyPr>
          <a:lstStyle/>
          <a:p>
            <a:r>
              <a:rPr lang="en-US" sz="4000" b="1" dirty="0">
                <a:solidFill>
                  <a:schemeClr val="tx1">
                    <a:lumMod val="85000"/>
                  </a:schemeClr>
                </a:solidFill>
                <a:latin typeface="Rockwell Extra Bold" panose="02060903040505020403" pitchFamily="18" charset="0"/>
              </a:rPr>
              <a:t>WEEKLY AGENDA</a:t>
            </a:r>
          </a:p>
        </p:txBody>
      </p:sp>
      <p:sp>
        <p:nvSpPr>
          <p:cNvPr id="24" name="Content Placeholder 2">
            <a:extLst>
              <a:ext uri="{FF2B5EF4-FFF2-40B4-BE49-F238E27FC236}">
                <a16:creationId xmlns:a16="http://schemas.microsoft.com/office/drawing/2014/main" id="{F260476B-CCA6-412B-A9C5-399C34AE6F05}"/>
              </a:ext>
            </a:extLst>
          </p:cNvPr>
          <p:cNvSpPr>
            <a:spLocks noGrp="1"/>
          </p:cNvSpPr>
          <p:nvPr>
            <p:ph idx="1"/>
          </p:nvPr>
        </p:nvSpPr>
        <p:spPr>
          <a:xfrm>
            <a:off x="6900492" y="1732449"/>
            <a:ext cx="4675989" cy="4748250"/>
          </a:xfrm>
        </p:spPr>
        <p:txBody>
          <a:bodyPr anchor="t">
            <a:normAutofit/>
          </a:bodyPr>
          <a:lstStyle/>
          <a:p>
            <a:r>
              <a:rPr lang="en-US" sz="2400" dirty="0"/>
              <a:t>Week - 1</a:t>
            </a:r>
          </a:p>
          <a:p>
            <a:r>
              <a:rPr lang="en-US" sz="2400" dirty="0"/>
              <a:t>Week - 2</a:t>
            </a:r>
          </a:p>
          <a:p>
            <a:r>
              <a:rPr lang="en-US" sz="2400" dirty="0"/>
              <a:t>Week - 3</a:t>
            </a:r>
          </a:p>
          <a:p>
            <a:r>
              <a:rPr lang="en-US" sz="2400" dirty="0"/>
              <a:t>Week - 4</a:t>
            </a:r>
          </a:p>
          <a:p>
            <a:r>
              <a:rPr lang="en-US" sz="2400" dirty="0"/>
              <a:t>Week - 5</a:t>
            </a:r>
          </a:p>
          <a:p>
            <a:r>
              <a:rPr lang="en-US" sz="2400" dirty="0"/>
              <a:t>Week - 6</a:t>
            </a:r>
          </a:p>
          <a:p>
            <a:r>
              <a:rPr lang="en-US" sz="2400" dirty="0"/>
              <a:t>Week - 7</a:t>
            </a:r>
          </a:p>
          <a:p>
            <a:endParaRPr lang="en-US" sz="2400" dirty="0"/>
          </a:p>
          <a:p>
            <a:endParaRPr lang="en-US" sz="2400" dirty="0"/>
          </a:p>
          <a:p>
            <a:endParaRPr lang="en-US" sz="2400" dirty="0"/>
          </a:p>
        </p:txBody>
      </p:sp>
    </p:spTree>
    <p:extLst>
      <p:ext uri="{BB962C8B-B14F-4D97-AF65-F5344CB8AC3E}">
        <p14:creationId xmlns:p14="http://schemas.microsoft.com/office/powerpoint/2010/main" val="32202356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A305F21-80EF-AA15-5C18-204E6F859530}"/>
              </a:ext>
            </a:extLst>
          </p:cNvPr>
          <p:cNvSpPr>
            <a:spLocks noGrp="1"/>
          </p:cNvSpPr>
          <p:nvPr>
            <p:ph idx="1"/>
          </p:nvPr>
        </p:nvSpPr>
        <p:spPr>
          <a:xfrm>
            <a:off x="168676" y="150920"/>
            <a:ext cx="11869444" cy="6471822"/>
          </a:xfrm>
        </p:spPr>
        <p:txBody>
          <a:bodyPr/>
          <a:lstStyle/>
          <a:p>
            <a:pPr marL="36900" indent="0">
              <a:buNone/>
            </a:pPr>
            <a:r>
              <a:rPr lang="en-IN" dirty="0"/>
              <a:t>*</a:t>
            </a:r>
          </a:p>
        </p:txBody>
      </p:sp>
      <p:sp>
        <p:nvSpPr>
          <p:cNvPr id="2" name="Google Shape;605;p31">
            <a:extLst>
              <a:ext uri="{FF2B5EF4-FFF2-40B4-BE49-F238E27FC236}">
                <a16:creationId xmlns:a16="http://schemas.microsoft.com/office/drawing/2014/main" id="{A986BD0E-477F-B298-7677-13F5C23E02DE}"/>
              </a:ext>
            </a:extLst>
          </p:cNvPr>
          <p:cNvSpPr txBox="1">
            <a:spLocks/>
          </p:cNvSpPr>
          <p:nvPr/>
        </p:nvSpPr>
        <p:spPr>
          <a:xfrm>
            <a:off x="1368142" y="1558950"/>
            <a:ext cx="6026957" cy="606600"/>
          </a:xfrm>
          <a:prstGeom prst="rect">
            <a:avLst/>
          </a:prstGeom>
          <a:effectLst>
            <a:outerShdw blurRad="25400" dir="17880000">
              <a:srgbClr val="000000">
                <a:alpha val="46000"/>
              </a:srgbClr>
            </a:outerShdw>
          </a:effectLst>
        </p:spPr>
        <p:txBody>
          <a:bodyPr spcFirstLastPara="1" vert="horz" wrap="square" lIns="91425" tIns="91425" rIns="91425" bIns="91425" rtlCol="0" anchor="b" anchorCtr="0">
            <a:noAutofit/>
          </a:bodyPr>
          <a:lst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Bef>
                <a:spcPts val="0"/>
              </a:spcBef>
            </a:pPr>
            <a:r>
              <a:rPr lang="en-IN" dirty="0">
                <a:solidFill>
                  <a:schemeClr val="tx1">
                    <a:lumMod val="95000"/>
                  </a:schemeClr>
                </a:solidFill>
              </a:rPr>
              <a:t>Feature Engineering</a:t>
            </a:r>
          </a:p>
        </p:txBody>
      </p:sp>
      <p:cxnSp>
        <p:nvCxnSpPr>
          <p:cNvPr id="4" name="Google Shape;614;p31">
            <a:extLst>
              <a:ext uri="{FF2B5EF4-FFF2-40B4-BE49-F238E27FC236}">
                <a16:creationId xmlns:a16="http://schemas.microsoft.com/office/drawing/2014/main" id="{517474E4-9F31-158E-75D8-3BCA31E07255}"/>
              </a:ext>
            </a:extLst>
          </p:cNvPr>
          <p:cNvCxnSpPr/>
          <p:nvPr/>
        </p:nvCxnSpPr>
        <p:spPr>
          <a:xfrm>
            <a:off x="1368142" y="2106100"/>
            <a:ext cx="8520600" cy="0"/>
          </a:xfrm>
          <a:prstGeom prst="straightConnector1">
            <a:avLst/>
          </a:prstGeom>
          <a:noFill/>
          <a:ln w="9525" cap="flat" cmpd="sng">
            <a:solidFill>
              <a:schemeClr val="accent1"/>
            </a:solidFill>
            <a:prstDash val="solid"/>
            <a:round/>
            <a:headEnd type="none" w="med" len="med"/>
            <a:tailEnd type="none" w="med" len="med"/>
          </a:ln>
        </p:spPr>
      </p:cxnSp>
      <p:sp>
        <p:nvSpPr>
          <p:cNvPr id="5" name="Rectangle 4">
            <a:extLst>
              <a:ext uri="{FF2B5EF4-FFF2-40B4-BE49-F238E27FC236}">
                <a16:creationId xmlns:a16="http://schemas.microsoft.com/office/drawing/2014/main" id="{8AB6A8FA-5347-21B7-A8D0-2B78CA59DDE5}"/>
              </a:ext>
            </a:extLst>
          </p:cNvPr>
          <p:cNvSpPr/>
          <p:nvPr/>
        </p:nvSpPr>
        <p:spPr>
          <a:xfrm>
            <a:off x="1287610" y="2264690"/>
            <a:ext cx="8601132" cy="1200329"/>
          </a:xfrm>
          <a:prstGeom prst="rect">
            <a:avLst/>
          </a:prstGeom>
        </p:spPr>
        <p:txBody>
          <a:bodyPr wrap="square">
            <a:spAutoFit/>
          </a:bodyPr>
          <a:lstStyle/>
          <a:p>
            <a:r>
              <a:rPr lang="en-US" dirty="0">
                <a:solidFill>
                  <a:schemeClr val="tx1">
                    <a:lumMod val="95000"/>
                  </a:schemeClr>
                </a:solidFill>
                <a:latin typeface="+mj-lt"/>
                <a:ea typeface="Roboto Black" panose="020B0604020202020204" charset="0"/>
              </a:rPr>
              <a:t>Feature engineering is the process of transforming raw data into features that can be used as input to machine learning models to improve their performance on a given task. It involves selecting, extracting, transforming, and creating features from the raw data that can capture the relevant information and patterns that are useful for the machine learning algorithm.</a:t>
            </a:r>
            <a:endParaRPr lang="en-IN" dirty="0">
              <a:solidFill>
                <a:schemeClr val="tx1">
                  <a:lumMod val="95000"/>
                </a:schemeClr>
              </a:solidFill>
              <a:latin typeface="+mj-lt"/>
              <a:ea typeface="Roboto Black" panose="020B0604020202020204" charset="0"/>
            </a:endParaRPr>
          </a:p>
        </p:txBody>
      </p:sp>
      <p:pic>
        <p:nvPicPr>
          <p:cNvPr id="8" name="Picture 7">
            <a:extLst>
              <a:ext uri="{FF2B5EF4-FFF2-40B4-BE49-F238E27FC236}">
                <a16:creationId xmlns:a16="http://schemas.microsoft.com/office/drawing/2014/main" id="{EC7A2374-DB6D-AE21-5E4D-2F3DB54887AD}"/>
              </a:ext>
            </a:extLst>
          </p:cNvPr>
          <p:cNvPicPr>
            <a:picLocks noChangeAspect="1"/>
          </p:cNvPicPr>
          <p:nvPr/>
        </p:nvPicPr>
        <p:blipFill>
          <a:blip r:embed="rId2"/>
          <a:stretch>
            <a:fillRect/>
          </a:stretch>
        </p:blipFill>
        <p:spPr>
          <a:xfrm>
            <a:off x="2778932" y="4053894"/>
            <a:ext cx="4445172" cy="1200328"/>
          </a:xfrm>
          <a:prstGeom prst="rect">
            <a:avLst/>
          </a:prstGeom>
        </p:spPr>
      </p:pic>
    </p:spTree>
    <p:extLst>
      <p:ext uri="{BB962C8B-B14F-4D97-AF65-F5344CB8AC3E}">
        <p14:creationId xmlns:p14="http://schemas.microsoft.com/office/powerpoint/2010/main" val="10329105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A305F21-80EF-AA15-5C18-204E6F859530}"/>
              </a:ext>
            </a:extLst>
          </p:cNvPr>
          <p:cNvSpPr>
            <a:spLocks noGrp="1"/>
          </p:cNvSpPr>
          <p:nvPr>
            <p:ph idx="1"/>
          </p:nvPr>
        </p:nvSpPr>
        <p:spPr>
          <a:xfrm>
            <a:off x="168676" y="150920"/>
            <a:ext cx="11869444" cy="6471822"/>
          </a:xfrm>
        </p:spPr>
        <p:txBody>
          <a:bodyPr/>
          <a:lstStyle/>
          <a:p>
            <a:pPr marL="36900" indent="0">
              <a:buNone/>
            </a:pPr>
            <a:r>
              <a:rPr lang="en-IN" dirty="0"/>
              <a:t>*</a:t>
            </a:r>
          </a:p>
        </p:txBody>
      </p:sp>
      <p:sp>
        <p:nvSpPr>
          <p:cNvPr id="2" name="Title 1">
            <a:extLst>
              <a:ext uri="{FF2B5EF4-FFF2-40B4-BE49-F238E27FC236}">
                <a16:creationId xmlns:a16="http://schemas.microsoft.com/office/drawing/2014/main" id="{C842C401-AF17-FF1A-7202-4980DBF196B5}"/>
              </a:ext>
            </a:extLst>
          </p:cNvPr>
          <p:cNvSpPr txBox="1">
            <a:spLocks/>
          </p:cNvSpPr>
          <p:nvPr/>
        </p:nvSpPr>
        <p:spPr>
          <a:xfrm>
            <a:off x="3711848" y="1188781"/>
            <a:ext cx="2616435" cy="606600"/>
          </a:xfrm>
          <a:prstGeom prst="rect">
            <a:avLst/>
          </a:prstGeom>
          <a:effectLst>
            <a:outerShdw blurRad="25400" dir="17880000">
              <a:srgbClr val="000000">
                <a:alpha val="46000"/>
              </a:srgbClr>
            </a:outerShdw>
          </a:effectLst>
        </p:spPr>
        <p:txBody>
          <a:bodyPr vert="horz" lIns="91440" tIns="45720" rIns="91440" bIns="45720" rtlCol="0" anchor="ctr">
            <a:normAutofit fontScale="70000" lnSpcReduction="20000"/>
          </a:bodyPr>
          <a:lst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chemeClr val="tx1">
                    <a:lumMod val="95000"/>
                  </a:schemeClr>
                </a:solidFill>
              </a:rPr>
              <a:t>Data Splitting</a:t>
            </a:r>
            <a:endParaRPr lang="en-IN" dirty="0">
              <a:solidFill>
                <a:schemeClr val="tx1">
                  <a:lumMod val="95000"/>
                </a:schemeClr>
              </a:solidFill>
            </a:endParaRPr>
          </a:p>
        </p:txBody>
      </p:sp>
      <p:cxnSp>
        <p:nvCxnSpPr>
          <p:cNvPr id="4" name="Google Shape;614;p31">
            <a:extLst>
              <a:ext uri="{FF2B5EF4-FFF2-40B4-BE49-F238E27FC236}">
                <a16:creationId xmlns:a16="http://schemas.microsoft.com/office/drawing/2014/main" id="{8924EABA-0625-DBC2-19E7-3C52E5D87D96}"/>
              </a:ext>
            </a:extLst>
          </p:cNvPr>
          <p:cNvCxnSpPr/>
          <p:nvPr/>
        </p:nvCxnSpPr>
        <p:spPr>
          <a:xfrm>
            <a:off x="1492430" y="1795381"/>
            <a:ext cx="8520600" cy="0"/>
          </a:xfrm>
          <a:prstGeom prst="straightConnector1">
            <a:avLst/>
          </a:prstGeom>
          <a:noFill/>
          <a:ln w="9525" cap="flat" cmpd="sng">
            <a:solidFill>
              <a:schemeClr val="accent1"/>
            </a:solidFill>
            <a:prstDash val="solid"/>
            <a:round/>
            <a:headEnd type="none" w="med" len="med"/>
            <a:tailEnd type="none" w="med" len="med"/>
          </a:ln>
        </p:spPr>
      </p:cxnSp>
      <p:sp>
        <p:nvSpPr>
          <p:cNvPr id="5" name="Rectangle 4">
            <a:extLst>
              <a:ext uri="{FF2B5EF4-FFF2-40B4-BE49-F238E27FC236}">
                <a16:creationId xmlns:a16="http://schemas.microsoft.com/office/drawing/2014/main" id="{2760FD57-478A-E7B7-FD69-E171192033B2}"/>
              </a:ext>
            </a:extLst>
          </p:cNvPr>
          <p:cNvSpPr/>
          <p:nvPr/>
        </p:nvSpPr>
        <p:spPr>
          <a:xfrm>
            <a:off x="1411898" y="1933110"/>
            <a:ext cx="8832933" cy="1015663"/>
          </a:xfrm>
          <a:prstGeom prst="rect">
            <a:avLst/>
          </a:prstGeom>
        </p:spPr>
        <p:txBody>
          <a:bodyPr wrap="square">
            <a:spAutoFit/>
          </a:bodyPr>
          <a:lstStyle/>
          <a:p>
            <a:r>
              <a:rPr lang="en-US" sz="2000" dirty="0">
                <a:solidFill>
                  <a:schemeClr val="tx1">
                    <a:lumMod val="95000"/>
                  </a:schemeClr>
                </a:solidFill>
                <a:latin typeface="+mj-lt"/>
                <a:ea typeface="Roboto Black" panose="020B0604020202020204" charset="0"/>
              </a:rPr>
              <a:t>By splitting the dataset into training and testing sets, we can train the machine learning model on the training set and evaluate its performance on the testing set. This helps us to estimate how well the model is likely to perform on new, unseen data.</a:t>
            </a:r>
            <a:endParaRPr lang="en-IN" sz="2000" dirty="0">
              <a:solidFill>
                <a:schemeClr val="tx1">
                  <a:lumMod val="95000"/>
                </a:schemeClr>
              </a:solidFill>
              <a:latin typeface="+mj-lt"/>
              <a:ea typeface="Roboto Black" panose="020B0604020202020204" charset="0"/>
            </a:endParaRPr>
          </a:p>
        </p:txBody>
      </p:sp>
      <p:pic>
        <p:nvPicPr>
          <p:cNvPr id="8" name="Picture 7">
            <a:extLst>
              <a:ext uri="{FF2B5EF4-FFF2-40B4-BE49-F238E27FC236}">
                <a16:creationId xmlns:a16="http://schemas.microsoft.com/office/drawing/2014/main" id="{CE5E26AC-CBEB-E32D-CEC4-6C4DB7B9ACB3}"/>
              </a:ext>
            </a:extLst>
          </p:cNvPr>
          <p:cNvPicPr>
            <a:picLocks noChangeAspect="1"/>
          </p:cNvPicPr>
          <p:nvPr/>
        </p:nvPicPr>
        <p:blipFill>
          <a:blip r:embed="rId2"/>
          <a:stretch>
            <a:fillRect/>
          </a:stretch>
        </p:blipFill>
        <p:spPr>
          <a:xfrm>
            <a:off x="1492430" y="3788985"/>
            <a:ext cx="8792209" cy="866479"/>
          </a:xfrm>
          <a:prstGeom prst="rect">
            <a:avLst/>
          </a:prstGeom>
        </p:spPr>
      </p:pic>
    </p:spTree>
    <p:extLst>
      <p:ext uri="{BB962C8B-B14F-4D97-AF65-F5344CB8AC3E}">
        <p14:creationId xmlns:p14="http://schemas.microsoft.com/office/powerpoint/2010/main" val="5337092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A305F21-80EF-AA15-5C18-204E6F859530}"/>
              </a:ext>
            </a:extLst>
          </p:cNvPr>
          <p:cNvSpPr>
            <a:spLocks noGrp="1"/>
          </p:cNvSpPr>
          <p:nvPr>
            <p:ph idx="1"/>
          </p:nvPr>
        </p:nvSpPr>
        <p:spPr>
          <a:xfrm>
            <a:off x="168676" y="150920"/>
            <a:ext cx="11869444" cy="6471822"/>
          </a:xfrm>
        </p:spPr>
        <p:txBody>
          <a:bodyPr/>
          <a:lstStyle/>
          <a:p>
            <a:pPr marL="36900" indent="0">
              <a:buNone/>
            </a:pPr>
            <a:r>
              <a:rPr lang="en-IN" dirty="0"/>
              <a:t>*</a:t>
            </a:r>
          </a:p>
        </p:txBody>
      </p:sp>
      <p:sp>
        <p:nvSpPr>
          <p:cNvPr id="2" name="Title 1">
            <a:extLst>
              <a:ext uri="{FF2B5EF4-FFF2-40B4-BE49-F238E27FC236}">
                <a16:creationId xmlns:a16="http://schemas.microsoft.com/office/drawing/2014/main" id="{1870F813-2211-A1EC-3020-D0681C319827}"/>
              </a:ext>
            </a:extLst>
          </p:cNvPr>
          <p:cNvSpPr txBox="1">
            <a:spLocks/>
          </p:cNvSpPr>
          <p:nvPr/>
        </p:nvSpPr>
        <p:spPr>
          <a:xfrm>
            <a:off x="1030792" y="990375"/>
            <a:ext cx="2801370" cy="606600"/>
          </a:xfrm>
          <a:prstGeom prst="rect">
            <a:avLst/>
          </a:prstGeom>
          <a:effectLst>
            <a:outerShdw blurRad="25400" dir="17880000">
              <a:srgbClr val="000000">
                <a:alpha val="46000"/>
              </a:srgbClr>
            </a:outerShdw>
          </a:effectLst>
        </p:spPr>
        <p:txBody>
          <a:bodyPr vert="horz" lIns="91440" tIns="45720" rIns="91440" bIns="45720" rtlCol="0" anchor="ctr">
            <a:normAutofit fontScale="70000" lnSpcReduction="20000"/>
          </a:bodyPr>
          <a:lst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solidFill>
                  <a:schemeClr val="tx1">
                    <a:lumMod val="95000"/>
                  </a:schemeClr>
                </a:solidFill>
              </a:rPr>
              <a:t>Model Building</a:t>
            </a:r>
            <a:endParaRPr lang="en-IN" dirty="0">
              <a:solidFill>
                <a:schemeClr val="tx1">
                  <a:lumMod val="95000"/>
                </a:schemeClr>
              </a:solidFill>
            </a:endParaRPr>
          </a:p>
        </p:txBody>
      </p:sp>
      <p:cxnSp>
        <p:nvCxnSpPr>
          <p:cNvPr id="4" name="Google Shape;614;p31">
            <a:extLst>
              <a:ext uri="{FF2B5EF4-FFF2-40B4-BE49-F238E27FC236}">
                <a16:creationId xmlns:a16="http://schemas.microsoft.com/office/drawing/2014/main" id="{5B791597-AA5A-4B9E-1BCF-ECE5B2C92145}"/>
              </a:ext>
            </a:extLst>
          </p:cNvPr>
          <p:cNvCxnSpPr/>
          <p:nvPr/>
        </p:nvCxnSpPr>
        <p:spPr>
          <a:xfrm>
            <a:off x="1030792" y="1537525"/>
            <a:ext cx="8520600" cy="0"/>
          </a:xfrm>
          <a:prstGeom prst="straightConnector1">
            <a:avLst/>
          </a:prstGeom>
          <a:noFill/>
          <a:ln w="9525" cap="flat" cmpd="sng">
            <a:solidFill>
              <a:schemeClr val="accent1"/>
            </a:solidFill>
            <a:prstDash val="solid"/>
            <a:round/>
            <a:headEnd type="none" w="med" len="med"/>
            <a:tailEnd type="none" w="med" len="med"/>
          </a:ln>
        </p:spPr>
      </p:cxnSp>
      <p:pic>
        <p:nvPicPr>
          <p:cNvPr id="8" name="Picture 7">
            <a:extLst>
              <a:ext uri="{FF2B5EF4-FFF2-40B4-BE49-F238E27FC236}">
                <a16:creationId xmlns:a16="http://schemas.microsoft.com/office/drawing/2014/main" id="{7A453E50-3FCD-D7B6-9582-FCF6285FB81D}"/>
              </a:ext>
            </a:extLst>
          </p:cNvPr>
          <p:cNvPicPr>
            <a:picLocks noChangeAspect="1"/>
          </p:cNvPicPr>
          <p:nvPr/>
        </p:nvPicPr>
        <p:blipFill>
          <a:blip r:embed="rId2"/>
          <a:stretch>
            <a:fillRect/>
          </a:stretch>
        </p:blipFill>
        <p:spPr>
          <a:xfrm>
            <a:off x="560605" y="1949610"/>
            <a:ext cx="4635626" cy="3181683"/>
          </a:xfrm>
          <a:prstGeom prst="rect">
            <a:avLst/>
          </a:prstGeom>
        </p:spPr>
      </p:pic>
      <p:pic>
        <p:nvPicPr>
          <p:cNvPr id="10" name="Picture 9">
            <a:extLst>
              <a:ext uri="{FF2B5EF4-FFF2-40B4-BE49-F238E27FC236}">
                <a16:creationId xmlns:a16="http://schemas.microsoft.com/office/drawing/2014/main" id="{4DDACEA5-B171-4F97-FB3E-3324FF87F024}"/>
              </a:ext>
            </a:extLst>
          </p:cNvPr>
          <p:cNvPicPr>
            <a:picLocks noChangeAspect="1"/>
          </p:cNvPicPr>
          <p:nvPr/>
        </p:nvPicPr>
        <p:blipFill>
          <a:blip r:embed="rId3"/>
          <a:stretch>
            <a:fillRect/>
          </a:stretch>
        </p:blipFill>
        <p:spPr>
          <a:xfrm>
            <a:off x="5488546" y="1931107"/>
            <a:ext cx="5759462" cy="2870251"/>
          </a:xfrm>
          <a:prstGeom prst="rect">
            <a:avLst/>
          </a:prstGeom>
        </p:spPr>
      </p:pic>
    </p:spTree>
    <p:extLst>
      <p:ext uri="{BB962C8B-B14F-4D97-AF65-F5344CB8AC3E}">
        <p14:creationId xmlns:p14="http://schemas.microsoft.com/office/powerpoint/2010/main" val="40528365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A305F21-80EF-AA15-5C18-204E6F859530}"/>
              </a:ext>
            </a:extLst>
          </p:cNvPr>
          <p:cNvSpPr>
            <a:spLocks noGrp="1"/>
          </p:cNvSpPr>
          <p:nvPr>
            <p:ph idx="1"/>
          </p:nvPr>
        </p:nvSpPr>
        <p:spPr>
          <a:xfrm>
            <a:off x="168676" y="150920"/>
            <a:ext cx="11869444" cy="6471822"/>
          </a:xfrm>
        </p:spPr>
        <p:txBody>
          <a:bodyPr/>
          <a:lstStyle/>
          <a:p>
            <a:pPr marL="36900" indent="0">
              <a:buNone/>
            </a:pPr>
            <a:r>
              <a:rPr lang="en-IN" dirty="0"/>
              <a:t>*</a:t>
            </a:r>
          </a:p>
        </p:txBody>
      </p:sp>
      <p:sp>
        <p:nvSpPr>
          <p:cNvPr id="2" name="Title 1">
            <a:extLst>
              <a:ext uri="{FF2B5EF4-FFF2-40B4-BE49-F238E27FC236}">
                <a16:creationId xmlns:a16="http://schemas.microsoft.com/office/drawing/2014/main" id="{BF34D2F2-8583-BE8F-5746-70E877F5DEF7}"/>
              </a:ext>
            </a:extLst>
          </p:cNvPr>
          <p:cNvSpPr txBox="1">
            <a:spLocks/>
          </p:cNvSpPr>
          <p:nvPr/>
        </p:nvSpPr>
        <p:spPr>
          <a:xfrm>
            <a:off x="3880523" y="1280834"/>
            <a:ext cx="3263707" cy="606600"/>
          </a:xfrm>
          <a:prstGeom prst="rect">
            <a:avLst/>
          </a:prstGeom>
          <a:effectLst>
            <a:outerShdw blurRad="25400" dir="17880000">
              <a:srgbClr val="000000">
                <a:alpha val="46000"/>
              </a:srgbClr>
            </a:outerShdw>
          </a:effectLst>
        </p:spPr>
        <p:txBody>
          <a:bodyPr vert="horz" lIns="91440" tIns="45720" rIns="91440" bIns="45720" rtlCol="0" anchor="ctr">
            <a:normAutofit fontScale="70000" lnSpcReduction="20000"/>
          </a:bodyPr>
          <a:lst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Model Evaluation</a:t>
            </a:r>
            <a:endParaRPr lang="en-IN" dirty="0"/>
          </a:p>
        </p:txBody>
      </p:sp>
      <p:cxnSp>
        <p:nvCxnSpPr>
          <p:cNvPr id="4" name="Google Shape;614;p31">
            <a:extLst>
              <a:ext uri="{FF2B5EF4-FFF2-40B4-BE49-F238E27FC236}">
                <a16:creationId xmlns:a16="http://schemas.microsoft.com/office/drawing/2014/main" id="{8F41F85A-BEE5-02B0-7279-4F2A97623668}"/>
              </a:ext>
            </a:extLst>
          </p:cNvPr>
          <p:cNvCxnSpPr>
            <a:cxnSpLocks/>
          </p:cNvCxnSpPr>
          <p:nvPr/>
        </p:nvCxnSpPr>
        <p:spPr>
          <a:xfrm>
            <a:off x="1581207" y="2061712"/>
            <a:ext cx="8228618" cy="0"/>
          </a:xfrm>
          <a:prstGeom prst="straightConnector1">
            <a:avLst/>
          </a:prstGeom>
          <a:noFill/>
          <a:ln w="9525" cap="flat" cmpd="sng">
            <a:solidFill>
              <a:schemeClr val="accent1"/>
            </a:solidFill>
            <a:prstDash val="solid"/>
            <a:round/>
            <a:headEnd type="none" w="med" len="med"/>
            <a:tailEnd type="none" w="med" len="med"/>
          </a:ln>
        </p:spPr>
      </p:cxnSp>
      <p:pic>
        <p:nvPicPr>
          <p:cNvPr id="9" name="Picture 8">
            <a:extLst>
              <a:ext uri="{FF2B5EF4-FFF2-40B4-BE49-F238E27FC236}">
                <a16:creationId xmlns:a16="http://schemas.microsoft.com/office/drawing/2014/main" id="{10149C5D-F0DA-BD7C-BE82-651A7F59B02D}"/>
              </a:ext>
            </a:extLst>
          </p:cNvPr>
          <p:cNvPicPr>
            <a:picLocks noChangeAspect="1"/>
          </p:cNvPicPr>
          <p:nvPr/>
        </p:nvPicPr>
        <p:blipFill>
          <a:blip r:embed="rId2"/>
          <a:stretch>
            <a:fillRect/>
          </a:stretch>
        </p:blipFill>
        <p:spPr>
          <a:xfrm>
            <a:off x="760124" y="3474681"/>
            <a:ext cx="3711262" cy="1562235"/>
          </a:xfrm>
          <a:prstGeom prst="rect">
            <a:avLst/>
          </a:prstGeom>
        </p:spPr>
      </p:pic>
      <p:pic>
        <p:nvPicPr>
          <p:cNvPr id="12" name="Picture 11">
            <a:extLst>
              <a:ext uri="{FF2B5EF4-FFF2-40B4-BE49-F238E27FC236}">
                <a16:creationId xmlns:a16="http://schemas.microsoft.com/office/drawing/2014/main" id="{696D28D4-5E7C-79E7-DAD8-77ECB2E1F794}"/>
              </a:ext>
            </a:extLst>
          </p:cNvPr>
          <p:cNvPicPr>
            <a:picLocks noChangeAspect="1"/>
          </p:cNvPicPr>
          <p:nvPr/>
        </p:nvPicPr>
        <p:blipFill>
          <a:blip r:embed="rId3"/>
          <a:stretch>
            <a:fillRect/>
          </a:stretch>
        </p:blipFill>
        <p:spPr>
          <a:xfrm>
            <a:off x="5423657" y="3768699"/>
            <a:ext cx="6008219" cy="798499"/>
          </a:xfrm>
          <a:prstGeom prst="rect">
            <a:avLst/>
          </a:prstGeom>
        </p:spPr>
      </p:pic>
      <p:sp>
        <p:nvSpPr>
          <p:cNvPr id="13" name="TextBox 12">
            <a:extLst>
              <a:ext uri="{FF2B5EF4-FFF2-40B4-BE49-F238E27FC236}">
                <a16:creationId xmlns:a16="http://schemas.microsoft.com/office/drawing/2014/main" id="{F2B9B299-4E7F-CD49-BAB8-388B69056727}"/>
              </a:ext>
            </a:extLst>
          </p:cNvPr>
          <p:cNvSpPr txBox="1"/>
          <p:nvPr/>
        </p:nvSpPr>
        <p:spPr>
          <a:xfrm>
            <a:off x="1154096" y="2432481"/>
            <a:ext cx="3045042" cy="369332"/>
          </a:xfrm>
          <a:prstGeom prst="rect">
            <a:avLst/>
          </a:prstGeom>
          <a:noFill/>
        </p:spPr>
        <p:txBody>
          <a:bodyPr wrap="square" rtlCol="0">
            <a:spAutoFit/>
          </a:bodyPr>
          <a:lstStyle/>
          <a:p>
            <a:r>
              <a:rPr lang="en-IN" dirty="0"/>
              <a:t>With using  </a:t>
            </a:r>
            <a:r>
              <a:rPr lang="en-IN" dirty="0" err="1"/>
              <a:t>SKLearn</a:t>
            </a:r>
            <a:r>
              <a:rPr lang="en-IN" dirty="0"/>
              <a:t> Library</a:t>
            </a:r>
          </a:p>
        </p:txBody>
      </p:sp>
      <p:sp>
        <p:nvSpPr>
          <p:cNvPr id="16" name="TextBox 15">
            <a:extLst>
              <a:ext uri="{FF2B5EF4-FFF2-40B4-BE49-F238E27FC236}">
                <a16:creationId xmlns:a16="http://schemas.microsoft.com/office/drawing/2014/main" id="{F1A29E2D-CA79-D299-54D4-C8558931C962}"/>
              </a:ext>
            </a:extLst>
          </p:cNvPr>
          <p:cNvSpPr txBox="1"/>
          <p:nvPr/>
        </p:nvSpPr>
        <p:spPr>
          <a:xfrm>
            <a:off x="6748508" y="2432481"/>
            <a:ext cx="4153271" cy="923330"/>
          </a:xfrm>
          <a:prstGeom prst="rect">
            <a:avLst/>
          </a:prstGeom>
          <a:noFill/>
        </p:spPr>
        <p:txBody>
          <a:bodyPr wrap="square" rtlCol="0">
            <a:spAutoFit/>
          </a:bodyPr>
          <a:lstStyle/>
          <a:p>
            <a:pPr algn="ctr"/>
            <a:r>
              <a:rPr lang="en-IN" dirty="0"/>
              <a:t>Without using  </a:t>
            </a:r>
            <a:r>
              <a:rPr lang="en-IN" dirty="0" err="1"/>
              <a:t>SKLearn</a:t>
            </a:r>
            <a:r>
              <a:rPr lang="en-IN" dirty="0"/>
              <a:t> Library</a:t>
            </a:r>
          </a:p>
          <a:p>
            <a:pPr algn="ctr"/>
            <a:r>
              <a:rPr lang="en-IN" dirty="0"/>
              <a:t>Or</a:t>
            </a:r>
          </a:p>
          <a:p>
            <a:pPr algn="ctr"/>
            <a:r>
              <a:rPr lang="en-IN" dirty="0"/>
              <a:t>From the Scratch Code</a:t>
            </a:r>
          </a:p>
        </p:txBody>
      </p:sp>
    </p:spTree>
    <p:extLst>
      <p:ext uri="{BB962C8B-B14F-4D97-AF65-F5344CB8AC3E}">
        <p14:creationId xmlns:p14="http://schemas.microsoft.com/office/powerpoint/2010/main" val="38756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A305F21-80EF-AA15-5C18-204E6F859530}"/>
              </a:ext>
            </a:extLst>
          </p:cNvPr>
          <p:cNvSpPr>
            <a:spLocks noGrp="1"/>
          </p:cNvSpPr>
          <p:nvPr>
            <p:ph idx="1"/>
          </p:nvPr>
        </p:nvSpPr>
        <p:spPr>
          <a:xfrm>
            <a:off x="168676" y="150920"/>
            <a:ext cx="11869444" cy="6471822"/>
          </a:xfrm>
        </p:spPr>
        <p:txBody>
          <a:bodyPr/>
          <a:lstStyle/>
          <a:p>
            <a:pPr marL="36900" indent="0">
              <a:buNone/>
            </a:pPr>
            <a:r>
              <a:rPr lang="en-IN" dirty="0"/>
              <a:t>*</a:t>
            </a:r>
          </a:p>
        </p:txBody>
      </p:sp>
      <p:pic>
        <p:nvPicPr>
          <p:cNvPr id="4" name="Picture 3">
            <a:extLst>
              <a:ext uri="{FF2B5EF4-FFF2-40B4-BE49-F238E27FC236}">
                <a16:creationId xmlns:a16="http://schemas.microsoft.com/office/drawing/2014/main" id="{D3477D8D-4177-F11E-7DF6-F8610753E2EA}"/>
              </a:ext>
            </a:extLst>
          </p:cNvPr>
          <p:cNvPicPr>
            <a:picLocks noChangeAspect="1"/>
          </p:cNvPicPr>
          <p:nvPr/>
        </p:nvPicPr>
        <p:blipFill>
          <a:blip r:embed="rId2"/>
          <a:stretch>
            <a:fillRect/>
          </a:stretch>
        </p:blipFill>
        <p:spPr>
          <a:xfrm>
            <a:off x="7121957" y="931886"/>
            <a:ext cx="4685343" cy="5775194"/>
          </a:xfrm>
          <a:prstGeom prst="rect">
            <a:avLst/>
          </a:prstGeom>
        </p:spPr>
      </p:pic>
      <p:pic>
        <p:nvPicPr>
          <p:cNvPr id="6" name="Picture 5">
            <a:extLst>
              <a:ext uri="{FF2B5EF4-FFF2-40B4-BE49-F238E27FC236}">
                <a16:creationId xmlns:a16="http://schemas.microsoft.com/office/drawing/2014/main" id="{764BFE0F-B3D9-781B-EAAA-09D30B802FDE}"/>
              </a:ext>
            </a:extLst>
          </p:cNvPr>
          <p:cNvPicPr>
            <a:picLocks noChangeAspect="1"/>
          </p:cNvPicPr>
          <p:nvPr/>
        </p:nvPicPr>
        <p:blipFill>
          <a:blip r:embed="rId3"/>
          <a:stretch>
            <a:fillRect/>
          </a:stretch>
        </p:blipFill>
        <p:spPr>
          <a:xfrm>
            <a:off x="153880" y="847548"/>
            <a:ext cx="4685342" cy="5905894"/>
          </a:xfrm>
          <a:prstGeom prst="rect">
            <a:avLst/>
          </a:prstGeom>
        </p:spPr>
      </p:pic>
      <p:sp>
        <p:nvSpPr>
          <p:cNvPr id="7" name="TextBox 6">
            <a:extLst>
              <a:ext uri="{FF2B5EF4-FFF2-40B4-BE49-F238E27FC236}">
                <a16:creationId xmlns:a16="http://schemas.microsoft.com/office/drawing/2014/main" id="{86C5F093-5FB0-C999-0875-3697B9C9B3F4}"/>
              </a:ext>
            </a:extLst>
          </p:cNvPr>
          <p:cNvSpPr txBox="1"/>
          <p:nvPr/>
        </p:nvSpPr>
        <p:spPr>
          <a:xfrm>
            <a:off x="519788" y="346228"/>
            <a:ext cx="3045042" cy="369332"/>
          </a:xfrm>
          <a:prstGeom prst="rect">
            <a:avLst/>
          </a:prstGeom>
          <a:noFill/>
        </p:spPr>
        <p:txBody>
          <a:bodyPr wrap="square" rtlCol="0">
            <a:spAutoFit/>
          </a:bodyPr>
          <a:lstStyle/>
          <a:p>
            <a:r>
              <a:rPr lang="en-IN" dirty="0"/>
              <a:t>With using  </a:t>
            </a:r>
            <a:r>
              <a:rPr lang="en-IN" dirty="0" err="1"/>
              <a:t>SKLearn</a:t>
            </a:r>
            <a:r>
              <a:rPr lang="en-IN" dirty="0"/>
              <a:t> Library</a:t>
            </a:r>
          </a:p>
        </p:txBody>
      </p:sp>
      <p:sp>
        <p:nvSpPr>
          <p:cNvPr id="8" name="TextBox 7">
            <a:extLst>
              <a:ext uri="{FF2B5EF4-FFF2-40B4-BE49-F238E27FC236}">
                <a16:creationId xmlns:a16="http://schemas.microsoft.com/office/drawing/2014/main" id="{6957D663-2691-5DA7-9FFA-1BBC592161BC}"/>
              </a:ext>
            </a:extLst>
          </p:cNvPr>
          <p:cNvSpPr txBox="1"/>
          <p:nvPr/>
        </p:nvSpPr>
        <p:spPr>
          <a:xfrm>
            <a:off x="6114200" y="346228"/>
            <a:ext cx="6678522" cy="369332"/>
          </a:xfrm>
          <a:prstGeom prst="rect">
            <a:avLst/>
          </a:prstGeom>
          <a:noFill/>
        </p:spPr>
        <p:txBody>
          <a:bodyPr wrap="square" rtlCol="0">
            <a:spAutoFit/>
          </a:bodyPr>
          <a:lstStyle/>
          <a:p>
            <a:r>
              <a:rPr lang="en-IN" dirty="0"/>
              <a:t>Without using  </a:t>
            </a:r>
            <a:r>
              <a:rPr lang="en-IN" dirty="0" err="1"/>
              <a:t>SKLearn</a:t>
            </a:r>
            <a:r>
              <a:rPr lang="en-IN" dirty="0"/>
              <a:t> Library     Or     From the Scratch Code</a:t>
            </a:r>
          </a:p>
        </p:txBody>
      </p:sp>
    </p:spTree>
    <p:extLst>
      <p:ext uri="{BB962C8B-B14F-4D97-AF65-F5344CB8AC3E}">
        <p14:creationId xmlns:p14="http://schemas.microsoft.com/office/powerpoint/2010/main" val="29157305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A305F21-80EF-AA15-5C18-204E6F859530}"/>
              </a:ext>
            </a:extLst>
          </p:cNvPr>
          <p:cNvSpPr>
            <a:spLocks noGrp="1"/>
          </p:cNvSpPr>
          <p:nvPr>
            <p:ph idx="1"/>
          </p:nvPr>
        </p:nvSpPr>
        <p:spPr>
          <a:xfrm>
            <a:off x="168676" y="150920"/>
            <a:ext cx="11869444" cy="6471822"/>
          </a:xfrm>
        </p:spPr>
        <p:txBody>
          <a:bodyPr/>
          <a:lstStyle/>
          <a:p>
            <a:pPr marL="36900" indent="0">
              <a:buNone/>
            </a:pPr>
            <a:r>
              <a:rPr lang="en-IN" dirty="0"/>
              <a:t>* </a:t>
            </a:r>
          </a:p>
        </p:txBody>
      </p:sp>
      <p:sp>
        <p:nvSpPr>
          <p:cNvPr id="2" name="Title 1">
            <a:extLst>
              <a:ext uri="{FF2B5EF4-FFF2-40B4-BE49-F238E27FC236}">
                <a16:creationId xmlns:a16="http://schemas.microsoft.com/office/drawing/2014/main" id="{71E5F6C0-0AE0-37BB-B6D8-02ED92C55DFB}"/>
              </a:ext>
            </a:extLst>
          </p:cNvPr>
          <p:cNvSpPr txBox="1">
            <a:spLocks/>
          </p:cNvSpPr>
          <p:nvPr/>
        </p:nvSpPr>
        <p:spPr>
          <a:xfrm>
            <a:off x="8029506" y="745787"/>
            <a:ext cx="2698628" cy="606600"/>
          </a:xfrm>
          <a:prstGeom prst="rect">
            <a:avLst/>
          </a:prstGeom>
          <a:effectLst>
            <a:outerShdw blurRad="25400" dir="17880000">
              <a:srgbClr val="000000">
                <a:alpha val="46000"/>
              </a:srgbClr>
            </a:outerShdw>
          </a:effectLst>
        </p:spPr>
        <p:txBody>
          <a:bodyPr vert="horz" lIns="91440" tIns="45720" rIns="91440" bIns="45720" rtlCol="0" anchor="ctr">
            <a:normAutofit fontScale="70000" lnSpcReduction="20000"/>
          </a:bodyPr>
          <a:lst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chemeClr val="tx1">
                    <a:lumMod val="95000"/>
                  </a:schemeClr>
                </a:solidFill>
              </a:rPr>
              <a:t>Model Tuning</a:t>
            </a:r>
            <a:endParaRPr lang="en-IN" dirty="0">
              <a:solidFill>
                <a:schemeClr val="tx1">
                  <a:lumMod val="95000"/>
                </a:schemeClr>
              </a:solidFill>
            </a:endParaRPr>
          </a:p>
        </p:txBody>
      </p:sp>
      <p:cxnSp>
        <p:nvCxnSpPr>
          <p:cNvPr id="4" name="Google Shape;614;p31">
            <a:extLst>
              <a:ext uri="{FF2B5EF4-FFF2-40B4-BE49-F238E27FC236}">
                <a16:creationId xmlns:a16="http://schemas.microsoft.com/office/drawing/2014/main" id="{38DA59F8-884C-7ED2-FEEE-EFA4DF36A3AA}"/>
              </a:ext>
            </a:extLst>
          </p:cNvPr>
          <p:cNvCxnSpPr>
            <a:cxnSpLocks/>
          </p:cNvCxnSpPr>
          <p:nvPr/>
        </p:nvCxnSpPr>
        <p:spPr>
          <a:xfrm>
            <a:off x="8029506" y="1402672"/>
            <a:ext cx="2761845" cy="0"/>
          </a:xfrm>
          <a:prstGeom prst="straightConnector1">
            <a:avLst/>
          </a:prstGeom>
          <a:noFill/>
          <a:ln w="9525" cap="flat" cmpd="sng">
            <a:solidFill>
              <a:schemeClr val="accent1"/>
            </a:solidFill>
            <a:prstDash val="solid"/>
            <a:round/>
            <a:headEnd type="none" w="med" len="med"/>
            <a:tailEnd type="none" w="med" len="med"/>
          </a:ln>
        </p:spPr>
      </p:cxnSp>
      <p:sp>
        <p:nvSpPr>
          <p:cNvPr id="7" name="Rectangle 6">
            <a:extLst>
              <a:ext uri="{FF2B5EF4-FFF2-40B4-BE49-F238E27FC236}">
                <a16:creationId xmlns:a16="http://schemas.microsoft.com/office/drawing/2014/main" id="{EE36784B-68B8-F146-7FA8-42E684DFE8AA}"/>
              </a:ext>
            </a:extLst>
          </p:cNvPr>
          <p:cNvSpPr/>
          <p:nvPr/>
        </p:nvSpPr>
        <p:spPr>
          <a:xfrm>
            <a:off x="7855848" y="1908701"/>
            <a:ext cx="3109162" cy="2308324"/>
          </a:xfrm>
          <a:prstGeom prst="rect">
            <a:avLst/>
          </a:prstGeom>
        </p:spPr>
        <p:txBody>
          <a:bodyPr wrap="square">
            <a:spAutoFit/>
          </a:bodyPr>
          <a:lstStyle/>
          <a:p>
            <a:r>
              <a:rPr lang="en-US" dirty="0" err="1">
                <a:solidFill>
                  <a:schemeClr val="tx1">
                    <a:lumMod val="95000"/>
                  </a:schemeClr>
                </a:solidFill>
                <a:latin typeface="+mj-lt"/>
                <a:ea typeface="Roboto Black" panose="020B0604020202020204" charset="0"/>
              </a:rPr>
              <a:t>Hyperparameter</a:t>
            </a:r>
            <a:r>
              <a:rPr lang="en-US" dirty="0">
                <a:solidFill>
                  <a:schemeClr val="tx1">
                    <a:lumMod val="95000"/>
                  </a:schemeClr>
                </a:solidFill>
                <a:latin typeface="+mj-lt"/>
                <a:ea typeface="Roboto Black" panose="020B0604020202020204" charset="0"/>
              </a:rPr>
              <a:t> tuning involves searching over a range of possible values for each </a:t>
            </a:r>
            <a:r>
              <a:rPr lang="en-US" dirty="0" err="1">
                <a:solidFill>
                  <a:schemeClr val="tx1">
                    <a:lumMod val="95000"/>
                  </a:schemeClr>
                </a:solidFill>
                <a:latin typeface="+mj-lt"/>
                <a:ea typeface="Roboto Black" panose="020B0604020202020204" charset="0"/>
              </a:rPr>
              <a:t>hyperparameter</a:t>
            </a:r>
            <a:r>
              <a:rPr lang="en-US" dirty="0">
                <a:solidFill>
                  <a:schemeClr val="tx1">
                    <a:lumMod val="95000"/>
                  </a:schemeClr>
                </a:solidFill>
                <a:latin typeface="+mj-lt"/>
                <a:ea typeface="Roboto Black" panose="020B0604020202020204" charset="0"/>
              </a:rPr>
              <a:t> and evaluating the performance of the model on a validation set for each combination of </a:t>
            </a:r>
            <a:r>
              <a:rPr lang="en-US" dirty="0" err="1">
                <a:solidFill>
                  <a:schemeClr val="tx1">
                    <a:lumMod val="95000"/>
                  </a:schemeClr>
                </a:solidFill>
                <a:latin typeface="+mj-lt"/>
                <a:ea typeface="Roboto Black" panose="020B0604020202020204" charset="0"/>
              </a:rPr>
              <a:t>hyperparameters</a:t>
            </a:r>
            <a:endParaRPr lang="en-IN" dirty="0">
              <a:solidFill>
                <a:schemeClr val="tx1">
                  <a:lumMod val="95000"/>
                </a:schemeClr>
              </a:solidFill>
              <a:latin typeface="+mj-lt"/>
              <a:ea typeface="Roboto Black" panose="020B0604020202020204" charset="0"/>
            </a:endParaRPr>
          </a:p>
        </p:txBody>
      </p:sp>
      <p:pic>
        <p:nvPicPr>
          <p:cNvPr id="9" name="Picture 8">
            <a:extLst>
              <a:ext uri="{FF2B5EF4-FFF2-40B4-BE49-F238E27FC236}">
                <a16:creationId xmlns:a16="http://schemas.microsoft.com/office/drawing/2014/main" id="{F852DDA4-CB5C-421D-D9A1-90E132150272}"/>
              </a:ext>
            </a:extLst>
          </p:cNvPr>
          <p:cNvPicPr>
            <a:picLocks noChangeAspect="1"/>
          </p:cNvPicPr>
          <p:nvPr/>
        </p:nvPicPr>
        <p:blipFill>
          <a:blip r:embed="rId2"/>
          <a:stretch>
            <a:fillRect/>
          </a:stretch>
        </p:blipFill>
        <p:spPr>
          <a:xfrm>
            <a:off x="139869" y="282570"/>
            <a:ext cx="7299618" cy="6340172"/>
          </a:xfrm>
          <a:prstGeom prst="rect">
            <a:avLst/>
          </a:prstGeom>
        </p:spPr>
      </p:pic>
    </p:spTree>
    <p:extLst>
      <p:ext uri="{BB962C8B-B14F-4D97-AF65-F5344CB8AC3E}">
        <p14:creationId xmlns:p14="http://schemas.microsoft.com/office/powerpoint/2010/main" val="32126084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A305F21-80EF-AA15-5C18-204E6F859530}"/>
              </a:ext>
            </a:extLst>
          </p:cNvPr>
          <p:cNvSpPr>
            <a:spLocks noGrp="1"/>
          </p:cNvSpPr>
          <p:nvPr>
            <p:ph idx="1"/>
          </p:nvPr>
        </p:nvSpPr>
        <p:spPr>
          <a:xfrm>
            <a:off x="168676" y="150920"/>
            <a:ext cx="11869444" cy="6471822"/>
          </a:xfrm>
        </p:spPr>
        <p:txBody>
          <a:bodyPr/>
          <a:lstStyle/>
          <a:p>
            <a:pPr marL="36900" indent="0">
              <a:buNone/>
            </a:pPr>
            <a:r>
              <a:rPr lang="en-IN" dirty="0"/>
              <a:t>*</a:t>
            </a:r>
          </a:p>
        </p:txBody>
      </p:sp>
      <p:sp>
        <p:nvSpPr>
          <p:cNvPr id="2" name="Google Shape;563;p30">
            <a:extLst>
              <a:ext uri="{FF2B5EF4-FFF2-40B4-BE49-F238E27FC236}">
                <a16:creationId xmlns:a16="http://schemas.microsoft.com/office/drawing/2014/main" id="{D436A288-0A59-B7AA-A952-127DC586748B}"/>
              </a:ext>
            </a:extLst>
          </p:cNvPr>
          <p:cNvSpPr txBox="1">
            <a:spLocks/>
          </p:cNvSpPr>
          <p:nvPr/>
        </p:nvSpPr>
        <p:spPr>
          <a:xfrm>
            <a:off x="1835700" y="1541195"/>
            <a:ext cx="8520600" cy="606600"/>
          </a:xfrm>
          <a:prstGeom prst="rect">
            <a:avLst/>
          </a:prstGeom>
        </p:spPr>
        <p:txBody>
          <a:bodyPr spcFirstLastPara="1" wrap="square" lIns="91425" tIns="91425" rIns="91425" bIns="91425" anchor="b" anchorCtr="0">
            <a:noAutofit/>
          </a:bodyPr>
          <a:lst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Bef>
                <a:spcPts val="0"/>
              </a:spcBef>
            </a:pPr>
            <a:r>
              <a:rPr lang="en-IN"/>
              <a:t>Working on datasets</a:t>
            </a:r>
            <a:endParaRPr lang="en-IN" dirty="0"/>
          </a:p>
        </p:txBody>
      </p:sp>
      <p:sp>
        <p:nvSpPr>
          <p:cNvPr id="4" name="Google Shape;567;p30">
            <a:extLst>
              <a:ext uri="{FF2B5EF4-FFF2-40B4-BE49-F238E27FC236}">
                <a16:creationId xmlns:a16="http://schemas.microsoft.com/office/drawing/2014/main" id="{265B6A0D-431D-81F1-BB1D-5576BC9C0B5A}"/>
              </a:ext>
            </a:extLst>
          </p:cNvPr>
          <p:cNvSpPr txBox="1">
            <a:spLocks/>
          </p:cNvSpPr>
          <p:nvPr/>
        </p:nvSpPr>
        <p:spPr>
          <a:xfrm>
            <a:off x="5030223" y="4559089"/>
            <a:ext cx="2076000" cy="196200"/>
          </a:xfrm>
          <a:prstGeom prst="rect">
            <a:avLst/>
          </a:prstGeom>
          <a:effectLst>
            <a:outerShdw blurRad="25400" dir="17880000">
              <a:srgbClr val="000000">
                <a:alpha val="46000"/>
              </a:srgbClr>
            </a:outerShdw>
          </a:effectLst>
        </p:spPr>
        <p:txBody>
          <a:bodyPr spcFirstLastPara="1" vert="horz" wrap="square" lIns="91425" tIns="91425" rIns="91425" bIns="91425" rtlCol="0" anchor="b" anchorCtr="0">
            <a:noAutofit/>
          </a:bodyPr>
          <a:lst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Bef>
                <a:spcPts val="0"/>
              </a:spcBef>
            </a:pPr>
            <a:r>
              <a:rPr lang="en-IN" sz="1600" b="1" dirty="0"/>
              <a:t>Housing dataset</a:t>
            </a:r>
          </a:p>
        </p:txBody>
      </p:sp>
      <p:sp>
        <p:nvSpPr>
          <p:cNvPr id="5" name="Google Shape;568;p30">
            <a:extLst>
              <a:ext uri="{FF2B5EF4-FFF2-40B4-BE49-F238E27FC236}">
                <a16:creationId xmlns:a16="http://schemas.microsoft.com/office/drawing/2014/main" id="{4CE5740E-38A6-05F6-7057-93C9B3254AF5}"/>
              </a:ext>
            </a:extLst>
          </p:cNvPr>
          <p:cNvSpPr txBox="1">
            <a:spLocks/>
          </p:cNvSpPr>
          <p:nvPr/>
        </p:nvSpPr>
        <p:spPr>
          <a:xfrm>
            <a:off x="8408041" y="4541415"/>
            <a:ext cx="2076000" cy="196200"/>
          </a:xfrm>
          <a:prstGeom prst="rect">
            <a:avLst/>
          </a:prstGeom>
        </p:spPr>
        <p:txBody>
          <a:bodyPr spcFirstLastPara="1" wrap="square" lIns="91425" tIns="91425" rIns="91425" bIns="91425" anchor="b" anchorCtr="0">
            <a:noAutofit/>
          </a:bodyPr>
          <a:lst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Bef>
                <a:spcPts val="0"/>
              </a:spcBef>
            </a:pPr>
            <a:r>
              <a:rPr lang="en-IN" sz="1600" b="1" dirty="0"/>
              <a:t>Suicide dataset</a:t>
            </a:r>
          </a:p>
        </p:txBody>
      </p:sp>
      <p:sp>
        <p:nvSpPr>
          <p:cNvPr id="6" name="Google Shape;569;p30">
            <a:extLst>
              <a:ext uri="{FF2B5EF4-FFF2-40B4-BE49-F238E27FC236}">
                <a16:creationId xmlns:a16="http://schemas.microsoft.com/office/drawing/2014/main" id="{27E1C541-B4CF-1B4E-5DEE-0C112644A64B}"/>
              </a:ext>
            </a:extLst>
          </p:cNvPr>
          <p:cNvSpPr txBox="1">
            <a:spLocks/>
          </p:cNvSpPr>
          <p:nvPr/>
        </p:nvSpPr>
        <p:spPr>
          <a:xfrm>
            <a:off x="3286886" y="4524464"/>
            <a:ext cx="2076000" cy="196200"/>
          </a:xfrm>
          <a:prstGeom prst="rect">
            <a:avLst/>
          </a:prstGeom>
        </p:spPr>
        <p:txBody>
          <a:bodyPr spcFirstLastPara="1" wrap="square" lIns="91425" tIns="91425" rIns="91425" bIns="91425" anchor="b" anchorCtr="0">
            <a:noAutofit/>
          </a:bodyPr>
          <a:lst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Bef>
                <a:spcPts val="0"/>
              </a:spcBef>
            </a:pPr>
            <a:r>
              <a:rPr lang="en-IN" sz="1600" b="1" dirty="0"/>
              <a:t>Google play</a:t>
            </a:r>
          </a:p>
        </p:txBody>
      </p:sp>
      <p:sp>
        <p:nvSpPr>
          <p:cNvPr id="7" name="Google Shape;570;p30">
            <a:extLst>
              <a:ext uri="{FF2B5EF4-FFF2-40B4-BE49-F238E27FC236}">
                <a16:creationId xmlns:a16="http://schemas.microsoft.com/office/drawing/2014/main" id="{6701BA77-DABD-B992-871E-F429A1A839C1}"/>
              </a:ext>
            </a:extLst>
          </p:cNvPr>
          <p:cNvSpPr/>
          <p:nvPr/>
        </p:nvSpPr>
        <p:spPr>
          <a:xfrm>
            <a:off x="1930817" y="4199121"/>
            <a:ext cx="1432353" cy="275589"/>
          </a:xfrm>
          <a:custGeom>
            <a:avLst/>
            <a:gdLst/>
            <a:ahLst/>
            <a:cxnLst/>
            <a:rect l="l" t="t" r="r" b="b"/>
            <a:pathLst>
              <a:path w="76189" h="14659" extrusionOk="0">
                <a:moveTo>
                  <a:pt x="1108" y="1"/>
                </a:moveTo>
                <a:cubicBezTo>
                  <a:pt x="511" y="1"/>
                  <a:pt x="0" y="512"/>
                  <a:pt x="0" y="1109"/>
                </a:cubicBezTo>
                <a:lnTo>
                  <a:pt x="0" y="13636"/>
                </a:lnTo>
                <a:cubicBezTo>
                  <a:pt x="0" y="14318"/>
                  <a:pt x="533" y="14659"/>
                  <a:pt x="1065" y="14659"/>
                </a:cubicBezTo>
                <a:cubicBezTo>
                  <a:pt x="1598" y="14659"/>
                  <a:pt x="2131" y="14318"/>
                  <a:pt x="2131" y="13636"/>
                </a:cubicBezTo>
                <a:lnTo>
                  <a:pt x="2131" y="2131"/>
                </a:lnTo>
                <a:lnTo>
                  <a:pt x="74058" y="2131"/>
                </a:lnTo>
                <a:lnTo>
                  <a:pt x="74058" y="13636"/>
                </a:lnTo>
                <a:cubicBezTo>
                  <a:pt x="74058" y="14233"/>
                  <a:pt x="74569" y="14659"/>
                  <a:pt x="75166" y="14659"/>
                </a:cubicBezTo>
                <a:cubicBezTo>
                  <a:pt x="75763" y="14659"/>
                  <a:pt x="76189" y="14233"/>
                  <a:pt x="76189" y="13636"/>
                </a:cubicBezTo>
                <a:lnTo>
                  <a:pt x="76189" y="1109"/>
                </a:lnTo>
                <a:cubicBezTo>
                  <a:pt x="76189" y="512"/>
                  <a:pt x="75763" y="1"/>
                  <a:pt x="7516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571;p30">
            <a:extLst>
              <a:ext uri="{FF2B5EF4-FFF2-40B4-BE49-F238E27FC236}">
                <a16:creationId xmlns:a16="http://schemas.microsoft.com/office/drawing/2014/main" id="{4E214100-9FF6-A24E-EC99-1E68701EBF92}"/>
              </a:ext>
            </a:extLst>
          </p:cNvPr>
          <p:cNvSpPr/>
          <p:nvPr/>
        </p:nvSpPr>
        <p:spPr>
          <a:xfrm>
            <a:off x="2132683" y="2425999"/>
            <a:ext cx="1028623" cy="905784"/>
          </a:xfrm>
          <a:custGeom>
            <a:avLst/>
            <a:gdLst/>
            <a:ahLst/>
            <a:cxnLst/>
            <a:rect l="l" t="t" r="r" b="b"/>
            <a:pathLst>
              <a:path w="54714" h="48180" extrusionOk="0">
                <a:moveTo>
                  <a:pt x="27354" y="1"/>
                </a:moveTo>
                <a:cubicBezTo>
                  <a:pt x="24282" y="1"/>
                  <a:pt x="21161" y="594"/>
                  <a:pt x="18153" y="1847"/>
                </a:cubicBezTo>
                <a:cubicBezTo>
                  <a:pt x="5881" y="6960"/>
                  <a:pt x="1" y="21022"/>
                  <a:pt x="5114" y="33294"/>
                </a:cubicBezTo>
                <a:cubicBezTo>
                  <a:pt x="8974" y="42558"/>
                  <a:pt x="17933" y="48179"/>
                  <a:pt x="27372" y="48179"/>
                </a:cubicBezTo>
                <a:cubicBezTo>
                  <a:pt x="30437" y="48179"/>
                  <a:pt x="33553" y="47586"/>
                  <a:pt x="36561" y="46333"/>
                </a:cubicBezTo>
                <a:cubicBezTo>
                  <a:pt x="48918" y="41220"/>
                  <a:pt x="54713" y="27158"/>
                  <a:pt x="49600" y="14886"/>
                </a:cubicBezTo>
                <a:cubicBezTo>
                  <a:pt x="45805" y="5622"/>
                  <a:pt x="36813" y="1"/>
                  <a:pt x="273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572;p30">
            <a:extLst>
              <a:ext uri="{FF2B5EF4-FFF2-40B4-BE49-F238E27FC236}">
                <a16:creationId xmlns:a16="http://schemas.microsoft.com/office/drawing/2014/main" id="{4738DFBB-D33C-E05B-9507-25128F1A9FCE}"/>
              </a:ext>
            </a:extLst>
          </p:cNvPr>
          <p:cNvSpPr/>
          <p:nvPr/>
        </p:nvSpPr>
        <p:spPr>
          <a:xfrm>
            <a:off x="2626952" y="3257130"/>
            <a:ext cx="40082" cy="916068"/>
          </a:xfrm>
          <a:custGeom>
            <a:avLst/>
            <a:gdLst/>
            <a:ahLst/>
            <a:cxnLst/>
            <a:rect l="l" t="t" r="r" b="b"/>
            <a:pathLst>
              <a:path w="2132" h="48727" extrusionOk="0">
                <a:moveTo>
                  <a:pt x="1066" y="1"/>
                </a:moveTo>
                <a:cubicBezTo>
                  <a:pt x="533" y="1"/>
                  <a:pt x="1" y="363"/>
                  <a:pt x="1" y="1087"/>
                </a:cubicBezTo>
                <a:lnTo>
                  <a:pt x="1" y="47704"/>
                </a:lnTo>
                <a:cubicBezTo>
                  <a:pt x="1" y="48300"/>
                  <a:pt x="427" y="48726"/>
                  <a:pt x="1023" y="48726"/>
                </a:cubicBezTo>
                <a:cubicBezTo>
                  <a:pt x="1620" y="48726"/>
                  <a:pt x="2131" y="48300"/>
                  <a:pt x="2131" y="47704"/>
                </a:cubicBezTo>
                <a:lnTo>
                  <a:pt x="2131" y="1087"/>
                </a:lnTo>
                <a:cubicBezTo>
                  <a:pt x="2131" y="363"/>
                  <a:pt x="1599" y="1"/>
                  <a:pt x="106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573;p30">
            <a:extLst>
              <a:ext uri="{FF2B5EF4-FFF2-40B4-BE49-F238E27FC236}">
                <a16:creationId xmlns:a16="http://schemas.microsoft.com/office/drawing/2014/main" id="{8F0CCE0B-AC46-0F05-3BF4-0425F8A694AF}"/>
              </a:ext>
            </a:extLst>
          </p:cNvPr>
          <p:cNvSpPr/>
          <p:nvPr/>
        </p:nvSpPr>
        <p:spPr>
          <a:xfrm>
            <a:off x="2283288" y="2547983"/>
            <a:ext cx="727410" cy="641042"/>
          </a:xfrm>
          <a:custGeom>
            <a:avLst/>
            <a:gdLst/>
            <a:ahLst/>
            <a:cxnLst/>
            <a:rect l="l" t="t" r="r" b="b"/>
            <a:pathLst>
              <a:path w="38692" h="34098" extrusionOk="0">
                <a:moveTo>
                  <a:pt x="19335" y="1"/>
                </a:moveTo>
                <a:cubicBezTo>
                  <a:pt x="17178" y="1"/>
                  <a:pt x="14986" y="413"/>
                  <a:pt x="12869" y="1284"/>
                </a:cubicBezTo>
                <a:cubicBezTo>
                  <a:pt x="4177" y="4949"/>
                  <a:pt x="1" y="14834"/>
                  <a:pt x="3665" y="23527"/>
                </a:cubicBezTo>
                <a:cubicBezTo>
                  <a:pt x="6375" y="30106"/>
                  <a:pt x="12745" y="34098"/>
                  <a:pt x="19452" y="34098"/>
                </a:cubicBezTo>
                <a:cubicBezTo>
                  <a:pt x="21606" y="34098"/>
                  <a:pt x="23795" y="33686"/>
                  <a:pt x="25908" y="32816"/>
                </a:cubicBezTo>
                <a:cubicBezTo>
                  <a:pt x="34601" y="29151"/>
                  <a:pt x="38692" y="19181"/>
                  <a:pt x="35112" y="10488"/>
                </a:cubicBezTo>
                <a:cubicBezTo>
                  <a:pt x="32405" y="3976"/>
                  <a:pt x="26039" y="1"/>
                  <a:pt x="19335"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 name="Google Shape;574;p30">
            <a:extLst>
              <a:ext uri="{FF2B5EF4-FFF2-40B4-BE49-F238E27FC236}">
                <a16:creationId xmlns:a16="http://schemas.microsoft.com/office/drawing/2014/main" id="{0B8BE085-B8DB-7606-F8BF-BF2122E769AC}"/>
              </a:ext>
            </a:extLst>
          </p:cNvPr>
          <p:cNvSpPr/>
          <p:nvPr/>
        </p:nvSpPr>
        <p:spPr>
          <a:xfrm>
            <a:off x="2201717" y="2547661"/>
            <a:ext cx="796293" cy="682102"/>
          </a:xfrm>
          <a:custGeom>
            <a:avLst/>
            <a:gdLst/>
            <a:ahLst/>
            <a:cxnLst/>
            <a:rect l="l" t="t" r="r" b="b"/>
            <a:pathLst>
              <a:path w="42356" h="36282" extrusionOk="0">
                <a:moveTo>
                  <a:pt x="24098" y="2192"/>
                </a:moveTo>
                <a:cubicBezTo>
                  <a:pt x="24133" y="2192"/>
                  <a:pt x="24168" y="2192"/>
                  <a:pt x="24203" y="2193"/>
                </a:cubicBezTo>
                <a:cubicBezTo>
                  <a:pt x="33066" y="2193"/>
                  <a:pt x="40225" y="9266"/>
                  <a:pt x="40225" y="18129"/>
                </a:cubicBezTo>
                <a:cubicBezTo>
                  <a:pt x="40225" y="27767"/>
                  <a:pt x="32330" y="34162"/>
                  <a:pt x="24109" y="34162"/>
                </a:cubicBezTo>
                <a:cubicBezTo>
                  <a:pt x="20191" y="34162"/>
                  <a:pt x="16200" y="32709"/>
                  <a:pt x="12954" y="29463"/>
                </a:cubicBezTo>
                <a:cubicBezTo>
                  <a:pt x="2923" y="19347"/>
                  <a:pt x="9936" y="2192"/>
                  <a:pt x="24098" y="2192"/>
                </a:cubicBezTo>
                <a:close/>
                <a:moveTo>
                  <a:pt x="24106" y="1"/>
                </a:moveTo>
                <a:cubicBezTo>
                  <a:pt x="19653" y="1"/>
                  <a:pt x="15113" y="1653"/>
                  <a:pt x="11420" y="5346"/>
                </a:cubicBezTo>
                <a:cubicBezTo>
                  <a:pt x="0" y="16765"/>
                  <a:pt x="8096" y="36281"/>
                  <a:pt x="24203" y="36281"/>
                </a:cubicBezTo>
                <a:cubicBezTo>
                  <a:pt x="34260" y="36281"/>
                  <a:pt x="42356" y="28100"/>
                  <a:pt x="42356" y="18129"/>
                </a:cubicBezTo>
                <a:cubicBezTo>
                  <a:pt x="42356" y="7231"/>
                  <a:pt x="33422" y="1"/>
                  <a:pt x="2410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575;p30">
            <a:extLst>
              <a:ext uri="{FF2B5EF4-FFF2-40B4-BE49-F238E27FC236}">
                <a16:creationId xmlns:a16="http://schemas.microsoft.com/office/drawing/2014/main" id="{B59589AB-CCD6-9635-677F-49AC5F541F74}"/>
              </a:ext>
            </a:extLst>
          </p:cNvPr>
          <p:cNvSpPr/>
          <p:nvPr/>
        </p:nvSpPr>
        <p:spPr>
          <a:xfrm>
            <a:off x="3750224" y="2415451"/>
            <a:ext cx="1028623" cy="905784"/>
          </a:xfrm>
          <a:custGeom>
            <a:avLst/>
            <a:gdLst/>
            <a:ahLst/>
            <a:cxnLst/>
            <a:rect l="l" t="t" r="r" b="b"/>
            <a:pathLst>
              <a:path w="54714" h="48180" extrusionOk="0">
                <a:moveTo>
                  <a:pt x="27354" y="1"/>
                </a:moveTo>
                <a:cubicBezTo>
                  <a:pt x="24282" y="1"/>
                  <a:pt x="21161" y="594"/>
                  <a:pt x="18153" y="1847"/>
                </a:cubicBezTo>
                <a:cubicBezTo>
                  <a:pt x="5881" y="6960"/>
                  <a:pt x="1" y="21022"/>
                  <a:pt x="5114" y="33294"/>
                </a:cubicBezTo>
                <a:cubicBezTo>
                  <a:pt x="8974" y="42558"/>
                  <a:pt x="17933" y="48179"/>
                  <a:pt x="27372" y="48179"/>
                </a:cubicBezTo>
                <a:cubicBezTo>
                  <a:pt x="30437" y="48179"/>
                  <a:pt x="33553" y="47586"/>
                  <a:pt x="36561" y="46333"/>
                </a:cubicBezTo>
                <a:cubicBezTo>
                  <a:pt x="48918" y="41220"/>
                  <a:pt x="54713" y="27158"/>
                  <a:pt x="49600" y="14886"/>
                </a:cubicBezTo>
                <a:cubicBezTo>
                  <a:pt x="45805" y="5622"/>
                  <a:pt x="36813" y="1"/>
                  <a:pt x="273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576;p30">
            <a:extLst>
              <a:ext uri="{FF2B5EF4-FFF2-40B4-BE49-F238E27FC236}">
                <a16:creationId xmlns:a16="http://schemas.microsoft.com/office/drawing/2014/main" id="{82642A55-9BDC-371D-6BC1-B1946C663725}"/>
              </a:ext>
            </a:extLst>
          </p:cNvPr>
          <p:cNvSpPr/>
          <p:nvPr/>
        </p:nvSpPr>
        <p:spPr>
          <a:xfrm>
            <a:off x="3596253" y="4202680"/>
            <a:ext cx="1433970" cy="275589"/>
          </a:xfrm>
          <a:custGeom>
            <a:avLst/>
            <a:gdLst/>
            <a:ahLst/>
            <a:cxnLst/>
            <a:rect l="l" t="t" r="r" b="b"/>
            <a:pathLst>
              <a:path w="76275" h="14659" extrusionOk="0">
                <a:moveTo>
                  <a:pt x="1109" y="1"/>
                </a:moveTo>
                <a:cubicBezTo>
                  <a:pt x="512" y="1"/>
                  <a:pt x="1" y="512"/>
                  <a:pt x="1" y="1109"/>
                </a:cubicBezTo>
                <a:lnTo>
                  <a:pt x="1" y="13636"/>
                </a:lnTo>
                <a:cubicBezTo>
                  <a:pt x="1" y="14318"/>
                  <a:pt x="533" y="14659"/>
                  <a:pt x="1066" y="14659"/>
                </a:cubicBezTo>
                <a:cubicBezTo>
                  <a:pt x="1599" y="14659"/>
                  <a:pt x="2131" y="14318"/>
                  <a:pt x="2131" y="13636"/>
                </a:cubicBezTo>
                <a:lnTo>
                  <a:pt x="2131" y="2131"/>
                </a:lnTo>
                <a:lnTo>
                  <a:pt x="74144" y="2131"/>
                </a:lnTo>
                <a:lnTo>
                  <a:pt x="74144" y="13636"/>
                </a:lnTo>
                <a:cubicBezTo>
                  <a:pt x="74144" y="14233"/>
                  <a:pt x="74570" y="14659"/>
                  <a:pt x="75167" y="14659"/>
                </a:cubicBezTo>
                <a:cubicBezTo>
                  <a:pt x="75763" y="14659"/>
                  <a:pt x="76275" y="14233"/>
                  <a:pt x="76275" y="13636"/>
                </a:cubicBezTo>
                <a:lnTo>
                  <a:pt x="76275" y="1109"/>
                </a:lnTo>
                <a:cubicBezTo>
                  <a:pt x="76275" y="512"/>
                  <a:pt x="75763" y="1"/>
                  <a:pt x="751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580;p30">
            <a:extLst>
              <a:ext uri="{FF2B5EF4-FFF2-40B4-BE49-F238E27FC236}">
                <a16:creationId xmlns:a16="http://schemas.microsoft.com/office/drawing/2014/main" id="{1C70EDED-309B-1DBA-8D79-B7F58B1824B1}"/>
              </a:ext>
            </a:extLst>
          </p:cNvPr>
          <p:cNvSpPr/>
          <p:nvPr/>
        </p:nvSpPr>
        <p:spPr>
          <a:xfrm>
            <a:off x="5336234" y="4202680"/>
            <a:ext cx="1433970" cy="275589"/>
          </a:xfrm>
          <a:custGeom>
            <a:avLst/>
            <a:gdLst/>
            <a:ahLst/>
            <a:cxnLst/>
            <a:rect l="l" t="t" r="r" b="b"/>
            <a:pathLst>
              <a:path w="76275" h="14659" extrusionOk="0">
                <a:moveTo>
                  <a:pt x="1109" y="1"/>
                </a:moveTo>
                <a:cubicBezTo>
                  <a:pt x="512" y="1"/>
                  <a:pt x="1" y="512"/>
                  <a:pt x="1" y="1109"/>
                </a:cubicBezTo>
                <a:lnTo>
                  <a:pt x="1" y="13636"/>
                </a:lnTo>
                <a:cubicBezTo>
                  <a:pt x="1" y="14318"/>
                  <a:pt x="533" y="14659"/>
                  <a:pt x="1066" y="14659"/>
                </a:cubicBezTo>
                <a:cubicBezTo>
                  <a:pt x="1599" y="14659"/>
                  <a:pt x="2131" y="14318"/>
                  <a:pt x="2131" y="13636"/>
                </a:cubicBezTo>
                <a:lnTo>
                  <a:pt x="2131" y="2131"/>
                </a:lnTo>
                <a:lnTo>
                  <a:pt x="74144" y="2131"/>
                </a:lnTo>
                <a:lnTo>
                  <a:pt x="74144" y="13636"/>
                </a:lnTo>
                <a:cubicBezTo>
                  <a:pt x="74144" y="14233"/>
                  <a:pt x="74570" y="14659"/>
                  <a:pt x="75167" y="14659"/>
                </a:cubicBezTo>
                <a:cubicBezTo>
                  <a:pt x="75763" y="14659"/>
                  <a:pt x="76275" y="14233"/>
                  <a:pt x="76275" y="13636"/>
                </a:cubicBezTo>
                <a:lnTo>
                  <a:pt x="76275" y="1109"/>
                </a:lnTo>
                <a:cubicBezTo>
                  <a:pt x="76275" y="512"/>
                  <a:pt x="75763" y="1"/>
                  <a:pt x="751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 name="Google Shape;600;p30">
            <a:extLst>
              <a:ext uri="{FF2B5EF4-FFF2-40B4-BE49-F238E27FC236}">
                <a16:creationId xmlns:a16="http://schemas.microsoft.com/office/drawing/2014/main" id="{1C496EFD-A6E2-7D61-0664-55183DA7444F}"/>
              </a:ext>
            </a:extLst>
          </p:cNvPr>
          <p:cNvCxnSpPr/>
          <p:nvPr/>
        </p:nvCxnSpPr>
        <p:spPr>
          <a:xfrm>
            <a:off x="1835700" y="2088345"/>
            <a:ext cx="8520600" cy="0"/>
          </a:xfrm>
          <a:prstGeom prst="straightConnector1">
            <a:avLst/>
          </a:prstGeom>
          <a:noFill/>
          <a:ln w="9525" cap="flat" cmpd="sng">
            <a:solidFill>
              <a:schemeClr val="accent1"/>
            </a:solidFill>
            <a:prstDash val="solid"/>
            <a:round/>
            <a:headEnd type="none" w="med" len="med"/>
            <a:tailEnd type="none" w="med" len="med"/>
          </a:ln>
        </p:spPr>
      </p:cxnSp>
      <p:sp>
        <p:nvSpPr>
          <p:cNvPr id="16" name="Google Shape;580;p30">
            <a:extLst>
              <a:ext uri="{FF2B5EF4-FFF2-40B4-BE49-F238E27FC236}">
                <a16:creationId xmlns:a16="http://schemas.microsoft.com/office/drawing/2014/main" id="{0DB18138-0144-A915-5C4A-8FAF77A9D3EE}"/>
              </a:ext>
            </a:extLst>
          </p:cNvPr>
          <p:cNvSpPr/>
          <p:nvPr/>
        </p:nvSpPr>
        <p:spPr>
          <a:xfrm>
            <a:off x="7033080" y="4170697"/>
            <a:ext cx="1433970" cy="275589"/>
          </a:xfrm>
          <a:custGeom>
            <a:avLst/>
            <a:gdLst/>
            <a:ahLst/>
            <a:cxnLst/>
            <a:rect l="l" t="t" r="r" b="b"/>
            <a:pathLst>
              <a:path w="76275" h="14659" extrusionOk="0">
                <a:moveTo>
                  <a:pt x="1109" y="1"/>
                </a:moveTo>
                <a:cubicBezTo>
                  <a:pt x="512" y="1"/>
                  <a:pt x="1" y="512"/>
                  <a:pt x="1" y="1109"/>
                </a:cubicBezTo>
                <a:lnTo>
                  <a:pt x="1" y="13636"/>
                </a:lnTo>
                <a:cubicBezTo>
                  <a:pt x="1" y="14318"/>
                  <a:pt x="533" y="14659"/>
                  <a:pt x="1066" y="14659"/>
                </a:cubicBezTo>
                <a:cubicBezTo>
                  <a:pt x="1599" y="14659"/>
                  <a:pt x="2131" y="14318"/>
                  <a:pt x="2131" y="13636"/>
                </a:cubicBezTo>
                <a:lnTo>
                  <a:pt x="2131" y="2131"/>
                </a:lnTo>
                <a:lnTo>
                  <a:pt x="74144" y="2131"/>
                </a:lnTo>
                <a:lnTo>
                  <a:pt x="74144" y="13636"/>
                </a:lnTo>
                <a:cubicBezTo>
                  <a:pt x="74144" y="14233"/>
                  <a:pt x="74570" y="14659"/>
                  <a:pt x="75167" y="14659"/>
                </a:cubicBezTo>
                <a:cubicBezTo>
                  <a:pt x="75763" y="14659"/>
                  <a:pt x="76275" y="14233"/>
                  <a:pt x="76275" y="13636"/>
                </a:cubicBezTo>
                <a:lnTo>
                  <a:pt x="76275" y="1109"/>
                </a:lnTo>
                <a:cubicBezTo>
                  <a:pt x="76275" y="512"/>
                  <a:pt x="75763" y="1"/>
                  <a:pt x="751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580;p30">
            <a:extLst>
              <a:ext uri="{FF2B5EF4-FFF2-40B4-BE49-F238E27FC236}">
                <a16:creationId xmlns:a16="http://schemas.microsoft.com/office/drawing/2014/main" id="{E95F59AB-1CC4-9ED3-6C9D-82EC64ED78B2}"/>
              </a:ext>
            </a:extLst>
          </p:cNvPr>
          <p:cNvSpPr/>
          <p:nvPr/>
        </p:nvSpPr>
        <p:spPr>
          <a:xfrm>
            <a:off x="8729927" y="4202681"/>
            <a:ext cx="1433970" cy="275589"/>
          </a:xfrm>
          <a:custGeom>
            <a:avLst/>
            <a:gdLst/>
            <a:ahLst/>
            <a:cxnLst/>
            <a:rect l="l" t="t" r="r" b="b"/>
            <a:pathLst>
              <a:path w="76275" h="14659" extrusionOk="0">
                <a:moveTo>
                  <a:pt x="1109" y="1"/>
                </a:moveTo>
                <a:cubicBezTo>
                  <a:pt x="512" y="1"/>
                  <a:pt x="1" y="512"/>
                  <a:pt x="1" y="1109"/>
                </a:cubicBezTo>
                <a:lnTo>
                  <a:pt x="1" y="13636"/>
                </a:lnTo>
                <a:cubicBezTo>
                  <a:pt x="1" y="14318"/>
                  <a:pt x="533" y="14659"/>
                  <a:pt x="1066" y="14659"/>
                </a:cubicBezTo>
                <a:cubicBezTo>
                  <a:pt x="1599" y="14659"/>
                  <a:pt x="2131" y="14318"/>
                  <a:pt x="2131" y="13636"/>
                </a:cubicBezTo>
                <a:lnTo>
                  <a:pt x="2131" y="2131"/>
                </a:lnTo>
                <a:lnTo>
                  <a:pt x="74144" y="2131"/>
                </a:lnTo>
                <a:lnTo>
                  <a:pt x="74144" y="13636"/>
                </a:lnTo>
                <a:cubicBezTo>
                  <a:pt x="74144" y="14233"/>
                  <a:pt x="74570" y="14659"/>
                  <a:pt x="75167" y="14659"/>
                </a:cubicBezTo>
                <a:cubicBezTo>
                  <a:pt x="75763" y="14659"/>
                  <a:pt x="76275" y="14233"/>
                  <a:pt x="76275" y="13636"/>
                </a:cubicBezTo>
                <a:lnTo>
                  <a:pt x="76275" y="1109"/>
                </a:lnTo>
                <a:cubicBezTo>
                  <a:pt x="76275" y="512"/>
                  <a:pt x="75763" y="1"/>
                  <a:pt x="751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575;p30">
            <a:extLst>
              <a:ext uri="{FF2B5EF4-FFF2-40B4-BE49-F238E27FC236}">
                <a16:creationId xmlns:a16="http://schemas.microsoft.com/office/drawing/2014/main" id="{885CC20F-B7D5-1DC7-7BE9-4CF071A20867}"/>
              </a:ext>
            </a:extLst>
          </p:cNvPr>
          <p:cNvSpPr/>
          <p:nvPr/>
        </p:nvSpPr>
        <p:spPr>
          <a:xfrm>
            <a:off x="5465335" y="2456142"/>
            <a:ext cx="1028623" cy="905784"/>
          </a:xfrm>
          <a:custGeom>
            <a:avLst/>
            <a:gdLst/>
            <a:ahLst/>
            <a:cxnLst/>
            <a:rect l="l" t="t" r="r" b="b"/>
            <a:pathLst>
              <a:path w="54714" h="48180" extrusionOk="0">
                <a:moveTo>
                  <a:pt x="27354" y="1"/>
                </a:moveTo>
                <a:cubicBezTo>
                  <a:pt x="24282" y="1"/>
                  <a:pt x="21161" y="594"/>
                  <a:pt x="18153" y="1847"/>
                </a:cubicBezTo>
                <a:cubicBezTo>
                  <a:pt x="5881" y="6960"/>
                  <a:pt x="1" y="21022"/>
                  <a:pt x="5114" y="33294"/>
                </a:cubicBezTo>
                <a:cubicBezTo>
                  <a:pt x="8974" y="42558"/>
                  <a:pt x="17933" y="48179"/>
                  <a:pt x="27372" y="48179"/>
                </a:cubicBezTo>
                <a:cubicBezTo>
                  <a:pt x="30437" y="48179"/>
                  <a:pt x="33553" y="47586"/>
                  <a:pt x="36561" y="46333"/>
                </a:cubicBezTo>
                <a:cubicBezTo>
                  <a:pt x="48918" y="41220"/>
                  <a:pt x="54713" y="27158"/>
                  <a:pt x="49600" y="14886"/>
                </a:cubicBezTo>
                <a:cubicBezTo>
                  <a:pt x="45805" y="5622"/>
                  <a:pt x="36813" y="1"/>
                  <a:pt x="273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575;p30">
            <a:extLst>
              <a:ext uri="{FF2B5EF4-FFF2-40B4-BE49-F238E27FC236}">
                <a16:creationId xmlns:a16="http://schemas.microsoft.com/office/drawing/2014/main" id="{7E10F46F-8838-C43F-10E5-6392EC685FEA}"/>
              </a:ext>
            </a:extLst>
          </p:cNvPr>
          <p:cNvSpPr/>
          <p:nvPr/>
        </p:nvSpPr>
        <p:spPr>
          <a:xfrm>
            <a:off x="7216270" y="2425999"/>
            <a:ext cx="1028623" cy="905784"/>
          </a:xfrm>
          <a:custGeom>
            <a:avLst/>
            <a:gdLst/>
            <a:ahLst/>
            <a:cxnLst/>
            <a:rect l="l" t="t" r="r" b="b"/>
            <a:pathLst>
              <a:path w="54714" h="48180" extrusionOk="0">
                <a:moveTo>
                  <a:pt x="27354" y="1"/>
                </a:moveTo>
                <a:cubicBezTo>
                  <a:pt x="24282" y="1"/>
                  <a:pt x="21161" y="594"/>
                  <a:pt x="18153" y="1847"/>
                </a:cubicBezTo>
                <a:cubicBezTo>
                  <a:pt x="5881" y="6960"/>
                  <a:pt x="1" y="21022"/>
                  <a:pt x="5114" y="33294"/>
                </a:cubicBezTo>
                <a:cubicBezTo>
                  <a:pt x="8974" y="42558"/>
                  <a:pt x="17933" y="48179"/>
                  <a:pt x="27372" y="48179"/>
                </a:cubicBezTo>
                <a:cubicBezTo>
                  <a:pt x="30437" y="48179"/>
                  <a:pt x="33553" y="47586"/>
                  <a:pt x="36561" y="46333"/>
                </a:cubicBezTo>
                <a:cubicBezTo>
                  <a:pt x="48918" y="41220"/>
                  <a:pt x="54713" y="27158"/>
                  <a:pt x="49600" y="14886"/>
                </a:cubicBezTo>
                <a:cubicBezTo>
                  <a:pt x="45805" y="5622"/>
                  <a:pt x="36813" y="1"/>
                  <a:pt x="273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575;p30">
            <a:extLst>
              <a:ext uri="{FF2B5EF4-FFF2-40B4-BE49-F238E27FC236}">
                <a16:creationId xmlns:a16="http://schemas.microsoft.com/office/drawing/2014/main" id="{8ADBD83D-8CA2-16ED-D7E7-D9B88262AAD0}"/>
              </a:ext>
            </a:extLst>
          </p:cNvPr>
          <p:cNvSpPr/>
          <p:nvPr/>
        </p:nvSpPr>
        <p:spPr>
          <a:xfrm>
            <a:off x="8889022" y="2407516"/>
            <a:ext cx="1028623" cy="905784"/>
          </a:xfrm>
          <a:custGeom>
            <a:avLst/>
            <a:gdLst/>
            <a:ahLst/>
            <a:cxnLst/>
            <a:rect l="l" t="t" r="r" b="b"/>
            <a:pathLst>
              <a:path w="54714" h="48180" extrusionOk="0">
                <a:moveTo>
                  <a:pt x="27354" y="1"/>
                </a:moveTo>
                <a:cubicBezTo>
                  <a:pt x="24282" y="1"/>
                  <a:pt x="21161" y="594"/>
                  <a:pt x="18153" y="1847"/>
                </a:cubicBezTo>
                <a:cubicBezTo>
                  <a:pt x="5881" y="6960"/>
                  <a:pt x="1" y="21022"/>
                  <a:pt x="5114" y="33294"/>
                </a:cubicBezTo>
                <a:cubicBezTo>
                  <a:pt x="8974" y="42558"/>
                  <a:pt x="17933" y="48179"/>
                  <a:pt x="27372" y="48179"/>
                </a:cubicBezTo>
                <a:cubicBezTo>
                  <a:pt x="30437" y="48179"/>
                  <a:pt x="33553" y="47586"/>
                  <a:pt x="36561" y="46333"/>
                </a:cubicBezTo>
                <a:cubicBezTo>
                  <a:pt x="48918" y="41220"/>
                  <a:pt x="54713" y="27158"/>
                  <a:pt x="49600" y="14886"/>
                </a:cubicBezTo>
                <a:cubicBezTo>
                  <a:pt x="45805" y="5622"/>
                  <a:pt x="36813" y="1"/>
                  <a:pt x="273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574;p30">
            <a:extLst>
              <a:ext uri="{FF2B5EF4-FFF2-40B4-BE49-F238E27FC236}">
                <a16:creationId xmlns:a16="http://schemas.microsoft.com/office/drawing/2014/main" id="{2FFABDDB-9189-8137-AA90-5BFAE2AADCD3}"/>
              </a:ext>
            </a:extLst>
          </p:cNvPr>
          <p:cNvSpPr/>
          <p:nvPr/>
        </p:nvSpPr>
        <p:spPr>
          <a:xfrm>
            <a:off x="3828473" y="2528151"/>
            <a:ext cx="796293" cy="682102"/>
          </a:xfrm>
          <a:custGeom>
            <a:avLst/>
            <a:gdLst/>
            <a:ahLst/>
            <a:cxnLst/>
            <a:rect l="l" t="t" r="r" b="b"/>
            <a:pathLst>
              <a:path w="42356" h="36282" extrusionOk="0">
                <a:moveTo>
                  <a:pt x="24098" y="2192"/>
                </a:moveTo>
                <a:cubicBezTo>
                  <a:pt x="24133" y="2192"/>
                  <a:pt x="24168" y="2192"/>
                  <a:pt x="24203" y="2193"/>
                </a:cubicBezTo>
                <a:cubicBezTo>
                  <a:pt x="33066" y="2193"/>
                  <a:pt x="40225" y="9266"/>
                  <a:pt x="40225" y="18129"/>
                </a:cubicBezTo>
                <a:cubicBezTo>
                  <a:pt x="40225" y="27767"/>
                  <a:pt x="32330" y="34162"/>
                  <a:pt x="24109" y="34162"/>
                </a:cubicBezTo>
                <a:cubicBezTo>
                  <a:pt x="20191" y="34162"/>
                  <a:pt x="16200" y="32709"/>
                  <a:pt x="12954" y="29463"/>
                </a:cubicBezTo>
                <a:cubicBezTo>
                  <a:pt x="2923" y="19347"/>
                  <a:pt x="9936" y="2192"/>
                  <a:pt x="24098" y="2192"/>
                </a:cubicBezTo>
                <a:close/>
                <a:moveTo>
                  <a:pt x="24106" y="1"/>
                </a:moveTo>
                <a:cubicBezTo>
                  <a:pt x="19653" y="1"/>
                  <a:pt x="15113" y="1653"/>
                  <a:pt x="11420" y="5346"/>
                </a:cubicBezTo>
                <a:cubicBezTo>
                  <a:pt x="0" y="16765"/>
                  <a:pt x="8096" y="36281"/>
                  <a:pt x="24203" y="36281"/>
                </a:cubicBezTo>
                <a:cubicBezTo>
                  <a:pt x="34260" y="36281"/>
                  <a:pt x="42356" y="28100"/>
                  <a:pt x="42356" y="18129"/>
                </a:cubicBezTo>
                <a:cubicBezTo>
                  <a:pt x="42356" y="7231"/>
                  <a:pt x="33422" y="1"/>
                  <a:pt x="2410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574;p30">
            <a:extLst>
              <a:ext uri="{FF2B5EF4-FFF2-40B4-BE49-F238E27FC236}">
                <a16:creationId xmlns:a16="http://schemas.microsoft.com/office/drawing/2014/main" id="{02161D7A-2818-D4E5-5C78-4A218315DA53}"/>
              </a:ext>
            </a:extLst>
          </p:cNvPr>
          <p:cNvSpPr/>
          <p:nvPr/>
        </p:nvSpPr>
        <p:spPr>
          <a:xfrm>
            <a:off x="5552331" y="2575028"/>
            <a:ext cx="796293" cy="682102"/>
          </a:xfrm>
          <a:custGeom>
            <a:avLst/>
            <a:gdLst/>
            <a:ahLst/>
            <a:cxnLst/>
            <a:rect l="l" t="t" r="r" b="b"/>
            <a:pathLst>
              <a:path w="42356" h="36282" extrusionOk="0">
                <a:moveTo>
                  <a:pt x="24098" y="2192"/>
                </a:moveTo>
                <a:cubicBezTo>
                  <a:pt x="24133" y="2192"/>
                  <a:pt x="24168" y="2192"/>
                  <a:pt x="24203" y="2193"/>
                </a:cubicBezTo>
                <a:cubicBezTo>
                  <a:pt x="33066" y="2193"/>
                  <a:pt x="40225" y="9266"/>
                  <a:pt x="40225" y="18129"/>
                </a:cubicBezTo>
                <a:cubicBezTo>
                  <a:pt x="40225" y="27767"/>
                  <a:pt x="32330" y="34162"/>
                  <a:pt x="24109" y="34162"/>
                </a:cubicBezTo>
                <a:cubicBezTo>
                  <a:pt x="20191" y="34162"/>
                  <a:pt x="16200" y="32709"/>
                  <a:pt x="12954" y="29463"/>
                </a:cubicBezTo>
                <a:cubicBezTo>
                  <a:pt x="2923" y="19347"/>
                  <a:pt x="9936" y="2192"/>
                  <a:pt x="24098" y="2192"/>
                </a:cubicBezTo>
                <a:close/>
                <a:moveTo>
                  <a:pt x="24106" y="1"/>
                </a:moveTo>
                <a:cubicBezTo>
                  <a:pt x="19653" y="1"/>
                  <a:pt x="15113" y="1653"/>
                  <a:pt x="11420" y="5346"/>
                </a:cubicBezTo>
                <a:cubicBezTo>
                  <a:pt x="0" y="16765"/>
                  <a:pt x="8096" y="36281"/>
                  <a:pt x="24203" y="36281"/>
                </a:cubicBezTo>
                <a:cubicBezTo>
                  <a:pt x="34260" y="36281"/>
                  <a:pt x="42356" y="28100"/>
                  <a:pt x="42356" y="18129"/>
                </a:cubicBezTo>
                <a:cubicBezTo>
                  <a:pt x="42356" y="7231"/>
                  <a:pt x="33422" y="1"/>
                  <a:pt x="2410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574;p30">
            <a:extLst>
              <a:ext uri="{FF2B5EF4-FFF2-40B4-BE49-F238E27FC236}">
                <a16:creationId xmlns:a16="http://schemas.microsoft.com/office/drawing/2014/main" id="{6481C2AE-D18B-CA35-AA40-BCC0DB45649E}"/>
              </a:ext>
            </a:extLst>
          </p:cNvPr>
          <p:cNvSpPr/>
          <p:nvPr/>
        </p:nvSpPr>
        <p:spPr>
          <a:xfrm>
            <a:off x="7304520" y="2551808"/>
            <a:ext cx="796293" cy="682102"/>
          </a:xfrm>
          <a:custGeom>
            <a:avLst/>
            <a:gdLst/>
            <a:ahLst/>
            <a:cxnLst/>
            <a:rect l="l" t="t" r="r" b="b"/>
            <a:pathLst>
              <a:path w="42356" h="36282" extrusionOk="0">
                <a:moveTo>
                  <a:pt x="24098" y="2192"/>
                </a:moveTo>
                <a:cubicBezTo>
                  <a:pt x="24133" y="2192"/>
                  <a:pt x="24168" y="2192"/>
                  <a:pt x="24203" y="2193"/>
                </a:cubicBezTo>
                <a:cubicBezTo>
                  <a:pt x="33066" y="2193"/>
                  <a:pt x="40225" y="9266"/>
                  <a:pt x="40225" y="18129"/>
                </a:cubicBezTo>
                <a:cubicBezTo>
                  <a:pt x="40225" y="27767"/>
                  <a:pt x="32330" y="34162"/>
                  <a:pt x="24109" y="34162"/>
                </a:cubicBezTo>
                <a:cubicBezTo>
                  <a:pt x="20191" y="34162"/>
                  <a:pt x="16200" y="32709"/>
                  <a:pt x="12954" y="29463"/>
                </a:cubicBezTo>
                <a:cubicBezTo>
                  <a:pt x="2923" y="19347"/>
                  <a:pt x="9936" y="2192"/>
                  <a:pt x="24098" y="2192"/>
                </a:cubicBezTo>
                <a:close/>
                <a:moveTo>
                  <a:pt x="24106" y="1"/>
                </a:moveTo>
                <a:cubicBezTo>
                  <a:pt x="19653" y="1"/>
                  <a:pt x="15113" y="1653"/>
                  <a:pt x="11420" y="5346"/>
                </a:cubicBezTo>
                <a:cubicBezTo>
                  <a:pt x="0" y="16765"/>
                  <a:pt x="8096" y="36281"/>
                  <a:pt x="24203" y="36281"/>
                </a:cubicBezTo>
                <a:cubicBezTo>
                  <a:pt x="34260" y="36281"/>
                  <a:pt x="42356" y="28100"/>
                  <a:pt x="42356" y="18129"/>
                </a:cubicBezTo>
                <a:cubicBezTo>
                  <a:pt x="42356" y="7231"/>
                  <a:pt x="33422" y="1"/>
                  <a:pt x="2410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574;p30">
            <a:extLst>
              <a:ext uri="{FF2B5EF4-FFF2-40B4-BE49-F238E27FC236}">
                <a16:creationId xmlns:a16="http://schemas.microsoft.com/office/drawing/2014/main" id="{96AAF824-0542-D4D9-17A5-042970929476}"/>
              </a:ext>
            </a:extLst>
          </p:cNvPr>
          <p:cNvSpPr/>
          <p:nvPr/>
        </p:nvSpPr>
        <p:spPr>
          <a:xfrm>
            <a:off x="8938570" y="2563635"/>
            <a:ext cx="828468" cy="645598"/>
          </a:xfrm>
          <a:custGeom>
            <a:avLst/>
            <a:gdLst/>
            <a:ahLst/>
            <a:cxnLst/>
            <a:rect l="l" t="t" r="r" b="b"/>
            <a:pathLst>
              <a:path w="42356" h="36282" extrusionOk="0">
                <a:moveTo>
                  <a:pt x="24098" y="2192"/>
                </a:moveTo>
                <a:cubicBezTo>
                  <a:pt x="24133" y="2192"/>
                  <a:pt x="24168" y="2192"/>
                  <a:pt x="24203" y="2193"/>
                </a:cubicBezTo>
                <a:cubicBezTo>
                  <a:pt x="33066" y="2193"/>
                  <a:pt x="40225" y="9266"/>
                  <a:pt x="40225" y="18129"/>
                </a:cubicBezTo>
                <a:cubicBezTo>
                  <a:pt x="40225" y="27767"/>
                  <a:pt x="32330" y="34162"/>
                  <a:pt x="24109" y="34162"/>
                </a:cubicBezTo>
                <a:cubicBezTo>
                  <a:pt x="20191" y="34162"/>
                  <a:pt x="16200" y="32709"/>
                  <a:pt x="12954" y="29463"/>
                </a:cubicBezTo>
                <a:cubicBezTo>
                  <a:pt x="2923" y="19347"/>
                  <a:pt x="9936" y="2192"/>
                  <a:pt x="24098" y="2192"/>
                </a:cubicBezTo>
                <a:close/>
                <a:moveTo>
                  <a:pt x="24106" y="1"/>
                </a:moveTo>
                <a:cubicBezTo>
                  <a:pt x="19653" y="1"/>
                  <a:pt x="15113" y="1653"/>
                  <a:pt x="11420" y="5346"/>
                </a:cubicBezTo>
                <a:cubicBezTo>
                  <a:pt x="0" y="16765"/>
                  <a:pt x="8096" y="36281"/>
                  <a:pt x="24203" y="36281"/>
                </a:cubicBezTo>
                <a:cubicBezTo>
                  <a:pt x="34260" y="36281"/>
                  <a:pt x="42356" y="28100"/>
                  <a:pt x="42356" y="18129"/>
                </a:cubicBezTo>
                <a:cubicBezTo>
                  <a:pt x="42356" y="7231"/>
                  <a:pt x="33422" y="1"/>
                  <a:pt x="2410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572;p30">
            <a:extLst>
              <a:ext uri="{FF2B5EF4-FFF2-40B4-BE49-F238E27FC236}">
                <a16:creationId xmlns:a16="http://schemas.microsoft.com/office/drawing/2014/main" id="{6CA5FC20-3B0C-AB06-B40E-8FF4B7D5CB3B}"/>
              </a:ext>
            </a:extLst>
          </p:cNvPr>
          <p:cNvSpPr/>
          <p:nvPr/>
        </p:nvSpPr>
        <p:spPr>
          <a:xfrm>
            <a:off x="4254181" y="3189025"/>
            <a:ext cx="52359" cy="1011059"/>
          </a:xfrm>
          <a:custGeom>
            <a:avLst/>
            <a:gdLst/>
            <a:ahLst/>
            <a:cxnLst/>
            <a:rect l="l" t="t" r="r" b="b"/>
            <a:pathLst>
              <a:path w="2132" h="48727" extrusionOk="0">
                <a:moveTo>
                  <a:pt x="1066" y="1"/>
                </a:moveTo>
                <a:cubicBezTo>
                  <a:pt x="533" y="1"/>
                  <a:pt x="1" y="363"/>
                  <a:pt x="1" y="1087"/>
                </a:cubicBezTo>
                <a:lnTo>
                  <a:pt x="1" y="47704"/>
                </a:lnTo>
                <a:cubicBezTo>
                  <a:pt x="1" y="48300"/>
                  <a:pt x="427" y="48726"/>
                  <a:pt x="1023" y="48726"/>
                </a:cubicBezTo>
                <a:cubicBezTo>
                  <a:pt x="1620" y="48726"/>
                  <a:pt x="2131" y="48300"/>
                  <a:pt x="2131" y="47704"/>
                </a:cubicBezTo>
                <a:lnTo>
                  <a:pt x="2131" y="1087"/>
                </a:lnTo>
                <a:cubicBezTo>
                  <a:pt x="2131" y="363"/>
                  <a:pt x="1599" y="1"/>
                  <a:pt x="106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572;p30">
            <a:extLst>
              <a:ext uri="{FF2B5EF4-FFF2-40B4-BE49-F238E27FC236}">
                <a16:creationId xmlns:a16="http://schemas.microsoft.com/office/drawing/2014/main" id="{4C7FB625-C9D9-9F5F-39D7-E960ED7BCACD}"/>
              </a:ext>
            </a:extLst>
          </p:cNvPr>
          <p:cNvSpPr/>
          <p:nvPr/>
        </p:nvSpPr>
        <p:spPr>
          <a:xfrm>
            <a:off x="5979292" y="3229763"/>
            <a:ext cx="52359" cy="1011059"/>
          </a:xfrm>
          <a:custGeom>
            <a:avLst/>
            <a:gdLst/>
            <a:ahLst/>
            <a:cxnLst/>
            <a:rect l="l" t="t" r="r" b="b"/>
            <a:pathLst>
              <a:path w="2132" h="48727" extrusionOk="0">
                <a:moveTo>
                  <a:pt x="1066" y="1"/>
                </a:moveTo>
                <a:cubicBezTo>
                  <a:pt x="533" y="1"/>
                  <a:pt x="1" y="363"/>
                  <a:pt x="1" y="1087"/>
                </a:cubicBezTo>
                <a:lnTo>
                  <a:pt x="1" y="47704"/>
                </a:lnTo>
                <a:cubicBezTo>
                  <a:pt x="1" y="48300"/>
                  <a:pt x="427" y="48726"/>
                  <a:pt x="1023" y="48726"/>
                </a:cubicBezTo>
                <a:cubicBezTo>
                  <a:pt x="1620" y="48726"/>
                  <a:pt x="2131" y="48300"/>
                  <a:pt x="2131" y="47704"/>
                </a:cubicBezTo>
                <a:lnTo>
                  <a:pt x="2131" y="1087"/>
                </a:lnTo>
                <a:cubicBezTo>
                  <a:pt x="2131" y="363"/>
                  <a:pt x="1599" y="1"/>
                  <a:pt x="106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572;p30">
            <a:extLst>
              <a:ext uri="{FF2B5EF4-FFF2-40B4-BE49-F238E27FC236}">
                <a16:creationId xmlns:a16="http://schemas.microsoft.com/office/drawing/2014/main" id="{A60F2682-7B69-5F62-6685-ABBFDC9E7990}"/>
              </a:ext>
            </a:extLst>
          </p:cNvPr>
          <p:cNvSpPr/>
          <p:nvPr/>
        </p:nvSpPr>
        <p:spPr>
          <a:xfrm>
            <a:off x="7704403" y="3181295"/>
            <a:ext cx="52359" cy="1011059"/>
          </a:xfrm>
          <a:custGeom>
            <a:avLst/>
            <a:gdLst/>
            <a:ahLst/>
            <a:cxnLst/>
            <a:rect l="l" t="t" r="r" b="b"/>
            <a:pathLst>
              <a:path w="2132" h="48727" extrusionOk="0">
                <a:moveTo>
                  <a:pt x="1066" y="1"/>
                </a:moveTo>
                <a:cubicBezTo>
                  <a:pt x="533" y="1"/>
                  <a:pt x="1" y="363"/>
                  <a:pt x="1" y="1087"/>
                </a:cubicBezTo>
                <a:lnTo>
                  <a:pt x="1" y="47704"/>
                </a:lnTo>
                <a:cubicBezTo>
                  <a:pt x="1" y="48300"/>
                  <a:pt x="427" y="48726"/>
                  <a:pt x="1023" y="48726"/>
                </a:cubicBezTo>
                <a:cubicBezTo>
                  <a:pt x="1620" y="48726"/>
                  <a:pt x="2131" y="48300"/>
                  <a:pt x="2131" y="47704"/>
                </a:cubicBezTo>
                <a:lnTo>
                  <a:pt x="2131" y="1087"/>
                </a:lnTo>
                <a:cubicBezTo>
                  <a:pt x="2131" y="363"/>
                  <a:pt x="1599" y="1"/>
                  <a:pt x="106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572;p30">
            <a:extLst>
              <a:ext uri="{FF2B5EF4-FFF2-40B4-BE49-F238E27FC236}">
                <a16:creationId xmlns:a16="http://schemas.microsoft.com/office/drawing/2014/main" id="{1137E3B3-057E-9C42-1B0C-8929F3FEFA5A}"/>
              </a:ext>
            </a:extLst>
          </p:cNvPr>
          <p:cNvSpPr/>
          <p:nvPr/>
        </p:nvSpPr>
        <p:spPr>
          <a:xfrm>
            <a:off x="9424231" y="3189025"/>
            <a:ext cx="52359" cy="1011059"/>
          </a:xfrm>
          <a:custGeom>
            <a:avLst/>
            <a:gdLst/>
            <a:ahLst/>
            <a:cxnLst/>
            <a:rect l="l" t="t" r="r" b="b"/>
            <a:pathLst>
              <a:path w="2132" h="48727" extrusionOk="0">
                <a:moveTo>
                  <a:pt x="1066" y="1"/>
                </a:moveTo>
                <a:cubicBezTo>
                  <a:pt x="533" y="1"/>
                  <a:pt x="1" y="363"/>
                  <a:pt x="1" y="1087"/>
                </a:cubicBezTo>
                <a:lnTo>
                  <a:pt x="1" y="47704"/>
                </a:lnTo>
                <a:cubicBezTo>
                  <a:pt x="1" y="48300"/>
                  <a:pt x="427" y="48726"/>
                  <a:pt x="1023" y="48726"/>
                </a:cubicBezTo>
                <a:cubicBezTo>
                  <a:pt x="1620" y="48726"/>
                  <a:pt x="2131" y="48300"/>
                  <a:pt x="2131" y="47704"/>
                </a:cubicBezTo>
                <a:lnTo>
                  <a:pt x="2131" y="1087"/>
                </a:lnTo>
                <a:cubicBezTo>
                  <a:pt x="2131" y="363"/>
                  <a:pt x="1599" y="1"/>
                  <a:pt x="106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573;p30">
            <a:extLst>
              <a:ext uri="{FF2B5EF4-FFF2-40B4-BE49-F238E27FC236}">
                <a16:creationId xmlns:a16="http://schemas.microsoft.com/office/drawing/2014/main" id="{21A25DD8-474E-8528-45B3-558F1BFBAFD9}"/>
              </a:ext>
            </a:extLst>
          </p:cNvPr>
          <p:cNvSpPr/>
          <p:nvPr/>
        </p:nvSpPr>
        <p:spPr>
          <a:xfrm>
            <a:off x="3943562" y="2542118"/>
            <a:ext cx="684869" cy="621991"/>
          </a:xfrm>
          <a:custGeom>
            <a:avLst/>
            <a:gdLst/>
            <a:ahLst/>
            <a:cxnLst/>
            <a:rect l="l" t="t" r="r" b="b"/>
            <a:pathLst>
              <a:path w="38692" h="34098" extrusionOk="0">
                <a:moveTo>
                  <a:pt x="19335" y="1"/>
                </a:moveTo>
                <a:cubicBezTo>
                  <a:pt x="17178" y="1"/>
                  <a:pt x="14986" y="413"/>
                  <a:pt x="12869" y="1284"/>
                </a:cubicBezTo>
                <a:cubicBezTo>
                  <a:pt x="4177" y="4949"/>
                  <a:pt x="1" y="14834"/>
                  <a:pt x="3665" y="23527"/>
                </a:cubicBezTo>
                <a:cubicBezTo>
                  <a:pt x="6375" y="30106"/>
                  <a:pt x="12745" y="34098"/>
                  <a:pt x="19452" y="34098"/>
                </a:cubicBezTo>
                <a:cubicBezTo>
                  <a:pt x="21606" y="34098"/>
                  <a:pt x="23795" y="33686"/>
                  <a:pt x="25908" y="32816"/>
                </a:cubicBezTo>
                <a:cubicBezTo>
                  <a:pt x="34601" y="29151"/>
                  <a:pt x="38692" y="19181"/>
                  <a:pt x="35112" y="10488"/>
                </a:cubicBezTo>
                <a:cubicBezTo>
                  <a:pt x="32405" y="3976"/>
                  <a:pt x="26039" y="1"/>
                  <a:pt x="19335"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573;p30">
            <a:extLst>
              <a:ext uri="{FF2B5EF4-FFF2-40B4-BE49-F238E27FC236}">
                <a16:creationId xmlns:a16="http://schemas.microsoft.com/office/drawing/2014/main" id="{FA4E9399-CF4A-F412-F071-246857BFFE77}"/>
              </a:ext>
            </a:extLst>
          </p:cNvPr>
          <p:cNvSpPr/>
          <p:nvPr/>
        </p:nvSpPr>
        <p:spPr>
          <a:xfrm>
            <a:off x="5674549" y="2635496"/>
            <a:ext cx="677904" cy="548254"/>
          </a:xfrm>
          <a:custGeom>
            <a:avLst/>
            <a:gdLst/>
            <a:ahLst/>
            <a:cxnLst/>
            <a:rect l="l" t="t" r="r" b="b"/>
            <a:pathLst>
              <a:path w="38692" h="34098" extrusionOk="0">
                <a:moveTo>
                  <a:pt x="19335" y="1"/>
                </a:moveTo>
                <a:cubicBezTo>
                  <a:pt x="17178" y="1"/>
                  <a:pt x="14986" y="413"/>
                  <a:pt x="12869" y="1284"/>
                </a:cubicBezTo>
                <a:cubicBezTo>
                  <a:pt x="4177" y="4949"/>
                  <a:pt x="1" y="14834"/>
                  <a:pt x="3665" y="23527"/>
                </a:cubicBezTo>
                <a:cubicBezTo>
                  <a:pt x="6375" y="30106"/>
                  <a:pt x="12745" y="34098"/>
                  <a:pt x="19452" y="34098"/>
                </a:cubicBezTo>
                <a:cubicBezTo>
                  <a:pt x="21606" y="34098"/>
                  <a:pt x="23795" y="33686"/>
                  <a:pt x="25908" y="32816"/>
                </a:cubicBezTo>
                <a:cubicBezTo>
                  <a:pt x="34601" y="29151"/>
                  <a:pt x="38692" y="19181"/>
                  <a:pt x="35112" y="10488"/>
                </a:cubicBezTo>
                <a:cubicBezTo>
                  <a:pt x="32405" y="3976"/>
                  <a:pt x="26039" y="1"/>
                  <a:pt x="19335"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573;p30">
            <a:extLst>
              <a:ext uri="{FF2B5EF4-FFF2-40B4-BE49-F238E27FC236}">
                <a16:creationId xmlns:a16="http://schemas.microsoft.com/office/drawing/2014/main" id="{39EAFB0E-9026-541D-231E-197E7F0546DA}"/>
              </a:ext>
            </a:extLst>
          </p:cNvPr>
          <p:cNvSpPr/>
          <p:nvPr/>
        </p:nvSpPr>
        <p:spPr>
          <a:xfrm>
            <a:off x="7426640" y="2609564"/>
            <a:ext cx="660244" cy="560411"/>
          </a:xfrm>
          <a:custGeom>
            <a:avLst/>
            <a:gdLst/>
            <a:ahLst/>
            <a:cxnLst/>
            <a:rect l="l" t="t" r="r" b="b"/>
            <a:pathLst>
              <a:path w="38692" h="34098" extrusionOk="0">
                <a:moveTo>
                  <a:pt x="19335" y="1"/>
                </a:moveTo>
                <a:cubicBezTo>
                  <a:pt x="17178" y="1"/>
                  <a:pt x="14986" y="413"/>
                  <a:pt x="12869" y="1284"/>
                </a:cubicBezTo>
                <a:cubicBezTo>
                  <a:pt x="4177" y="4949"/>
                  <a:pt x="1" y="14834"/>
                  <a:pt x="3665" y="23527"/>
                </a:cubicBezTo>
                <a:cubicBezTo>
                  <a:pt x="6375" y="30106"/>
                  <a:pt x="12745" y="34098"/>
                  <a:pt x="19452" y="34098"/>
                </a:cubicBezTo>
                <a:cubicBezTo>
                  <a:pt x="21606" y="34098"/>
                  <a:pt x="23795" y="33686"/>
                  <a:pt x="25908" y="32816"/>
                </a:cubicBezTo>
                <a:cubicBezTo>
                  <a:pt x="34601" y="29151"/>
                  <a:pt x="38692" y="19181"/>
                  <a:pt x="35112" y="10488"/>
                </a:cubicBezTo>
                <a:cubicBezTo>
                  <a:pt x="32405" y="3976"/>
                  <a:pt x="26039" y="1"/>
                  <a:pt x="19335"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573;p30">
            <a:extLst>
              <a:ext uri="{FF2B5EF4-FFF2-40B4-BE49-F238E27FC236}">
                <a16:creationId xmlns:a16="http://schemas.microsoft.com/office/drawing/2014/main" id="{984C89C6-BCF1-CA32-0E9F-451BFA0B46E9}"/>
              </a:ext>
            </a:extLst>
          </p:cNvPr>
          <p:cNvSpPr/>
          <p:nvPr/>
        </p:nvSpPr>
        <p:spPr>
          <a:xfrm>
            <a:off x="9072556" y="2568191"/>
            <a:ext cx="652327" cy="610039"/>
          </a:xfrm>
          <a:custGeom>
            <a:avLst/>
            <a:gdLst/>
            <a:ahLst/>
            <a:cxnLst/>
            <a:rect l="l" t="t" r="r" b="b"/>
            <a:pathLst>
              <a:path w="38692" h="34098" extrusionOk="0">
                <a:moveTo>
                  <a:pt x="19335" y="1"/>
                </a:moveTo>
                <a:cubicBezTo>
                  <a:pt x="17178" y="1"/>
                  <a:pt x="14986" y="413"/>
                  <a:pt x="12869" y="1284"/>
                </a:cubicBezTo>
                <a:cubicBezTo>
                  <a:pt x="4177" y="4949"/>
                  <a:pt x="1" y="14834"/>
                  <a:pt x="3665" y="23527"/>
                </a:cubicBezTo>
                <a:cubicBezTo>
                  <a:pt x="6375" y="30106"/>
                  <a:pt x="12745" y="34098"/>
                  <a:pt x="19452" y="34098"/>
                </a:cubicBezTo>
                <a:cubicBezTo>
                  <a:pt x="21606" y="34098"/>
                  <a:pt x="23795" y="33686"/>
                  <a:pt x="25908" y="32816"/>
                </a:cubicBezTo>
                <a:cubicBezTo>
                  <a:pt x="34601" y="29151"/>
                  <a:pt x="38692" y="19181"/>
                  <a:pt x="35112" y="10488"/>
                </a:cubicBezTo>
                <a:cubicBezTo>
                  <a:pt x="32405" y="3976"/>
                  <a:pt x="26039" y="1"/>
                  <a:pt x="19335"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569;p30">
            <a:extLst>
              <a:ext uri="{FF2B5EF4-FFF2-40B4-BE49-F238E27FC236}">
                <a16:creationId xmlns:a16="http://schemas.microsoft.com/office/drawing/2014/main" id="{401F919E-AA77-BF1F-D550-E960F08A7E94}"/>
              </a:ext>
            </a:extLst>
          </p:cNvPr>
          <p:cNvSpPr txBox="1">
            <a:spLocks/>
          </p:cNvSpPr>
          <p:nvPr/>
        </p:nvSpPr>
        <p:spPr>
          <a:xfrm>
            <a:off x="1635402" y="4343416"/>
            <a:ext cx="2076000" cy="41187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FFFFF"/>
              </a:buClr>
              <a:buSzPts val="1000"/>
              <a:buFont typeface="Roboto Black"/>
              <a:buNone/>
              <a:defRPr sz="1000" b="0" i="0" u="none" strike="noStrike" cap="none">
                <a:solidFill>
                  <a:srgbClr val="FFFFFF"/>
                </a:solidFill>
                <a:latin typeface="Roboto Black"/>
                <a:ea typeface="Roboto Black"/>
                <a:cs typeface="Roboto Black"/>
                <a:sym typeface="Roboto Black"/>
              </a:defRPr>
            </a:lvl1pPr>
            <a:lvl2pPr marR="0" lvl="1" algn="ctr" rtl="0">
              <a:lnSpc>
                <a:spcPct val="100000"/>
              </a:lnSpc>
              <a:spcBef>
                <a:spcPts val="0"/>
              </a:spcBef>
              <a:spcAft>
                <a:spcPts val="0"/>
              </a:spcAft>
              <a:buClr>
                <a:srgbClr val="FFFFFF"/>
              </a:buClr>
              <a:buSzPts val="1000"/>
              <a:buFont typeface="Roboto Black"/>
              <a:buNone/>
              <a:defRPr sz="1000" b="0" i="0" u="none" strike="noStrike" cap="none">
                <a:solidFill>
                  <a:srgbClr val="FFFFFF"/>
                </a:solidFill>
                <a:latin typeface="Roboto Black"/>
                <a:ea typeface="Roboto Black"/>
                <a:cs typeface="Roboto Black"/>
                <a:sym typeface="Roboto Black"/>
              </a:defRPr>
            </a:lvl2pPr>
            <a:lvl3pPr marR="0" lvl="2" algn="ctr" rtl="0">
              <a:lnSpc>
                <a:spcPct val="100000"/>
              </a:lnSpc>
              <a:spcBef>
                <a:spcPts val="0"/>
              </a:spcBef>
              <a:spcAft>
                <a:spcPts val="0"/>
              </a:spcAft>
              <a:buClr>
                <a:srgbClr val="FFFFFF"/>
              </a:buClr>
              <a:buSzPts val="1000"/>
              <a:buFont typeface="Roboto Black"/>
              <a:buNone/>
              <a:defRPr sz="1000" b="0" i="0" u="none" strike="noStrike" cap="none">
                <a:solidFill>
                  <a:srgbClr val="FFFFFF"/>
                </a:solidFill>
                <a:latin typeface="Roboto Black"/>
                <a:ea typeface="Roboto Black"/>
                <a:cs typeface="Roboto Black"/>
                <a:sym typeface="Roboto Black"/>
              </a:defRPr>
            </a:lvl3pPr>
            <a:lvl4pPr marR="0" lvl="3" algn="ctr" rtl="0">
              <a:lnSpc>
                <a:spcPct val="100000"/>
              </a:lnSpc>
              <a:spcBef>
                <a:spcPts val="0"/>
              </a:spcBef>
              <a:spcAft>
                <a:spcPts val="0"/>
              </a:spcAft>
              <a:buClr>
                <a:srgbClr val="FFFFFF"/>
              </a:buClr>
              <a:buSzPts val="1000"/>
              <a:buFont typeface="Roboto Black"/>
              <a:buNone/>
              <a:defRPr sz="1000" b="0" i="0" u="none" strike="noStrike" cap="none">
                <a:solidFill>
                  <a:srgbClr val="FFFFFF"/>
                </a:solidFill>
                <a:latin typeface="Roboto Black"/>
                <a:ea typeface="Roboto Black"/>
                <a:cs typeface="Roboto Black"/>
                <a:sym typeface="Roboto Black"/>
              </a:defRPr>
            </a:lvl4pPr>
            <a:lvl5pPr marR="0" lvl="4" algn="ctr" rtl="0">
              <a:lnSpc>
                <a:spcPct val="100000"/>
              </a:lnSpc>
              <a:spcBef>
                <a:spcPts val="0"/>
              </a:spcBef>
              <a:spcAft>
                <a:spcPts val="0"/>
              </a:spcAft>
              <a:buClr>
                <a:srgbClr val="FFFFFF"/>
              </a:buClr>
              <a:buSzPts val="1000"/>
              <a:buFont typeface="Roboto Black"/>
              <a:buNone/>
              <a:defRPr sz="1000" b="0" i="0" u="none" strike="noStrike" cap="none">
                <a:solidFill>
                  <a:srgbClr val="FFFFFF"/>
                </a:solidFill>
                <a:latin typeface="Roboto Black"/>
                <a:ea typeface="Roboto Black"/>
                <a:cs typeface="Roboto Black"/>
                <a:sym typeface="Roboto Black"/>
              </a:defRPr>
            </a:lvl5pPr>
            <a:lvl6pPr marR="0" lvl="5" algn="ctr" rtl="0">
              <a:lnSpc>
                <a:spcPct val="100000"/>
              </a:lnSpc>
              <a:spcBef>
                <a:spcPts val="0"/>
              </a:spcBef>
              <a:spcAft>
                <a:spcPts val="0"/>
              </a:spcAft>
              <a:buClr>
                <a:srgbClr val="FFFFFF"/>
              </a:buClr>
              <a:buSzPts val="1000"/>
              <a:buFont typeface="Roboto Black"/>
              <a:buNone/>
              <a:defRPr sz="1000" b="0" i="0" u="none" strike="noStrike" cap="none">
                <a:solidFill>
                  <a:srgbClr val="FFFFFF"/>
                </a:solidFill>
                <a:latin typeface="Roboto Black"/>
                <a:ea typeface="Roboto Black"/>
                <a:cs typeface="Roboto Black"/>
                <a:sym typeface="Roboto Black"/>
              </a:defRPr>
            </a:lvl6pPr>
            <a:lvl7pPr marR="0" lvl="6" algn="ctr" rtl="0">
              <a:lnSpc>
                <a:spcPct val="100000"/>
              </a:lnSpc>
              <a:spcBef>
                <a:spcPts val="0"/>
              </a:spcBef>
              <a:spcAft>
                <a:spcPts val="0"/>
              </a:spcAft>
              <a:buClr>
                <a:srgbClr val="FFFFFF"/>
              </a:buClr>
              <a:buSzPts val="1000"/>
              <a:buFont typeface="Roboto Black"/>
              <a:buNone/>
              <a:defRPr sz="1000" b="0" i="0" u="none" strike="noStrike" cap="none">
                <a:solidFill>
                  <a:srgbClr val="FFFFFF"/>
                </a:solidFill>
                <a:latin typeface="Roboto Black"/>
                <a:ea typeface="Roboto Black"/>
                <a:cs typeface="Roboto Black"/>
                <a:sym typeface="Roboto Black"/>
              </a:defRPr>
            </a:lvl7pPr>
            <a:lvl8pPr marR="0" lvl="7" algn="ctr" rtl="0">
              <a:lnSpc>
                <a:spcPct val="100000"/>
              </a:lnSpc>
              <a:spcBef>
                <a:spcPts val="0"/>
              </a:spcBef>
              <a:spcAft>
                <a:spcPts val="0"/>
              </a:spcAft>
              <a:buClr>
                <a:srgbClr val="FFFFFF"/>
              </a:buClr>
              <a:buSzPts val="1000"/>
              <a:buFont typeface="Roboto Black"/>
              <a:buNone/>
              <a:defRPr sz="1000" b="0" i="0" u="none" strike="noStrike" cap="none">
                <a:solidFill>
                  <a:srgbClr val="FFFFFF"/>
                </a:solidFill>
                <a:latin typeface="Roboto Black"/>
                <a:ea typeface="Roboto Black"/>
                <a:cs typeface="Roboto Black"/>
                <a:sym typeface="Roboto Black"/>
              </a:defRPr>
            </a:lvl8pPr>
            <a:lvl9pPr marR="0" lvl="8" algn="ctr" rtl="0">
              <a:lnSpc>
                <a:spcPct val="100000"/>
              </a:lnSpc>
              <a:spcBef>
                <a:spcPts val="0"/>
              </a:spcBef>
              <a:spcAft>
                <a:spcPts val="0"/>
              </a:spcAft>
              <a:buClr>
                <a:srgbClr val="FFFFFF"/>
              </a:buClr>
              <a:buSzPts val="1000"/>
              <a:buFont typeface="Roboto Black"/>
              <a:buNone/>
              <a:defRPr sz="1000" b="0" i="0" u="none" strike="noStrike" cap="none">
                <a:solidFill>
                  <a:srgbClr val="FFFFFF"/>
                </a:solidFill>
                <a:latin typeface="Roboto Black"/>
                <a:ea typeface="Roboto Black"/>
                <a:cs typeface="Roboto Black"/>
                <a:sym typeface="Roboto Black"/>
              </a:defRPr>
            </a:lvl9pPr>
          </a:lstStyle>
          <a:p>
            <a:r>
              <a:rPr lang="en-IN" sz="1600" dirty="0">
                <a:latin typeface="+mj-lt"/>
              </a:rPr>
              <a:t>Forest Fires</a:t>
            </a:r>
          </a:p>
        </p:txBody>
      </p:sp>
      <p:sp>
        <p:nvSpPr>
          <p:cNvPr id="38" name="Google Shape;567;p30">
            <a:extLst>
              <a:ext uri="{FF2B5EF4-FFF2-40B4-BE49-F238E27FC236}">
                <a16:creationId xmlns:a16="http://schemas.microsoft.com/office/drawing/2014/main" id="{4315B306-63FF-70B0-24BC-F4B742E29C1B}"/>
              </a:ext>
            </a:extLst>
          </p:cNvPr>
          <p:cNvSpPr txBox="1">
            <a:spLocks/>
          </p:cNvSpPr>
          <p:nvPr/>
        </p:nvSpPr>
        <p:spPr>
          <a:xfrm>
            <a:off x="6756557" y="4587039"/>
            <a:ext cx="2076000" cy="1962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FFFFF"/>
              </a:buClr>
              <a:buSzPts val="1000"/>
              <a:buFont typeface="Roboto Black"/>
              <a:buNone/>
              <a:defRPr sz="1000" b="0" i="0" u="none" strike="noStrike" cap="none">
                <a:solidFill>
                  <a:srgbClr val="FFFFFF"/>
                </a:solidFill>
                <a:latin typeface="Roboto Black"/>
                <a:ea typeface="Roboto Black"/>
                <a:cs typeface="Roboto Black"/>
                <a:sym typeface="Roboto Black"/>
              </a:defRPr>
            </a:lvl1pPr>
            <a:lvl2pPr marR="0" lvl="1" algn="ctr" rtl="0">
              <a:lnSpc>
                <a:spcPct val="100000"/>
              </a:lnSpc>
              <a:spcBef>
                <a:spcPts val="0"/>
              </a:spcBef>
              <a:spcAft>
                <a:spcPts val="0"/>
              </a:spcAft>
              <a:buClr>
                <a:srgbClr val="FFFFFF"/>
              </a:buClr>
              <a:buSzPts val="1000"/>
              <a:buFont typeface="Roboto Black"/>
              <a:buNone/>
              <a:defRPr sz="1000" b="0" i="0" u="none" strike="noStrike" cap="none">
                <a:solidFill>
                  <a:srgbClr val="FFFFFF"/>
                </a:solidFill>
                <a:latin typeface="Roboto Black"/>
                <a:ea typeface="Roboto Black"/>
                <a:cs typeface="Roboto Black"/>
                <a:sym typeface="Roboto Black"/>
              </a:defRPr>
            </a:lvl2pPr>
            <a:lvl3pPr marR="0" lvl="2" algn="ctr" rtl="0">
              <a:lnSpc>
                <a:spcPct val="100000"/>
              </a:lnSpc>
              <a:spcBef>
                <a:spcPts val="0"/>
              </a:spcBef>
              <a:spcAft>
                <a:spcPts val="0"/>
              </a:spcAft>
              <a:buClr>
                <a:srgbClr val="FFFFFF"/>
              </a:buClr>
              <a:buSzPts val="1000"/>
              <a:buFont typeface="Roboto Black"/>
              <a:buNone/>
              <a:defRPr sz="1000" b="0" i="0" u="none" strike="noStrike" cap="none">
                <a:solidFill>
                  <a:srgbClr val="FFFFFF"/>
                </a:solidFill>
                <a:latin typeface="Roboto Black"/>
                <a:ea typeface="Roboto Black"/>
                <a:cs typeface="Roboto Black"/>
                <a:sym typeface="Roboto Black"/>
              </a:defRPr>
            </a:lvl3pPr>
            <a:lvl4pPr marR="0" lvl="3" algn="ctr" rtl="0">
              <a:lnSpc>
                <a:spcPct val="100000"/>
              </a:lnSpc>
              <a:spcBef>
                <a:spcPts val="0"/>
              </a:spcBef>
              <a:spcAft>
                <a:spcPts val="0"/>
              </a:spcAft>
              <a:buClr>
                <a:srgbClr val="FFFFFF"/>
              </a:buClr>
              <a:buSzPts val="1000"/>
              <a:buFont typeface="Roboto Black"/>
              <a:buNone/>
              <a:defRPr sz="1000" b="0" i="0" u="none" strike="noStrike" cap="none">
                <a:solidFill>
                  <a:srgbClr val="FFFFFF"/>
                </a:solidFill>
                <a:latin typeface="Roboto Black"/>
                <a:ea typeface="Roboto Black"/>
                <a:cs typeface="Roboto Black"/>
                <a:sym typeface="Roboto Black"/>
              </a:defRPr>
            </a:lvl4pPr>
            <a:lvl5pPr marR="0" lvl="4" algn="ctr" rtl="0">
              <a:lnSpc>
                <a:spcPct val="100000"/>
              </a:lnSpc>
              <a:spcBef>
                <a:spcPts val="0"/>
              </a:spcBef>
              <a:spcAft>
                <a:spcPts val="0"/>
              </a:spcAft>
              <a:buClr>
                <a:srgbClr val="FFFFFF"/>
              </a:buClr>
              <a:buSzPts val="1000"/>
              <a:buFont typeface="Roboto Black"/>
              <a:buNone/>
              <a:defRPr sz="1000" b="0" i="0" u="none" strike="noStrike" cap="none">
                <a:solidFill>
                  <a:srgbClr val="FFFFFF"/>
                </a:solidFill>
                <a:latin typeface="Roboto Black"/>
                <a:ea typeface="Roboto Black"/>
                <a:cs typeface="Roboto Black"/>
                <a:sym typeface="Roboto Black"/>
              </a:defRPr>
            </a:lvl5pPr>
            <a:lvl6pPr marR="0" lvl="5" algn="ctr" rtl="0">
              <a:lnSpc>
                <a:spcPct val="100000"/>
              </a:lnSpc>
              <a:spcBef>
                <a:spcPts val="0"/>
              </a:spcBef>
              <a:spcAft>
                <a:spcPts val="0"/>
              </a:spcAft>
              <a:buClr>
                <a:srgbClr val="FFFFFF"/>
              </a:buClr>
              <a:buSzPts val="1000"/>
              <a:buFont typeface="Roboto Black"/>
              <a:buNone/>
              <a:defRPr sz="1000" b="0" i="0" u="none" strike="noStrike" cap="none">
                <a:solidFill>
                  <a:srgbClr val="FFFFFF"/>
                </a:solidFill>
                <a:latin typeface="Roboto Black"/>
                <a:ea typeface="Roboto Black"/>
                <a:cs typeface="Roboto Black"/>
                <a:sym typeface="Roboto Black"/>
              </a:defRPr>
            </a:lvl6pPr>
            <a:lvl7pPr marR="0" lvl="6" algn="ctr" rtl="0">
              <a:lnSpc>
                <a:spcPct val="100000"/>
              </a:lnSpc>
              <a:spcBef>
                <a:spcPts val="0"/>
              </a:spcBef>
              <a:spcAft>
                <a:spcPts val="0"/>
              </a:spcAft>
              <a:buClr>
                <a:srgbClr val="FFFFFF"/>
              </a:buClr>
              <a:buSzPts val="1000"/>
              <a:buFont typeface="Roboto Black"/>
              <a:buNone/>
              <a:defRPr sz="1000" b="0" i="0" u="none" strike="noStrike" cap="none">
                <a:solidFill>
                  <a:srgbClr val="FFFFFF"/>
                </a:solidFill>
                <a:latin typeface="Roboto Black"/>
                <a:ea typeface="Roboto Black"/>
                <a:cs typeface="Roboto Black"/>
                <a:sym typeface="Roboto Black"/>
              </a:defRPr>
            </a:lvl7pPr>
            <a:lvl8pPr marR="0" lvl="7" algn="ctr" rtl="0">
              <a:lnSpc>
                <a:spcPct val="100000"/>
              </a:lnSpc>
              <a:spcBef>
                <a:spcPts val="0"/>
              </a:spcBef>
              <a:spcAft>
                <a:spcPts val="0"/>
              </a:spcAft>
              <a:buClr>
                <a:srgbClr val="FFFFFF"/>
              </a:buClr>
              <a:buSzPts val="1000"/>
              <a:buFont typeface="Roboto Black"/>
              <a:buNone/>
              <a:defRPr sz="1000" b="0" i="0" u="none" strike="noStrike" cap="none">
                <a:solidFill>
                  <a:srgbClr val="FFFFFF"/>
                </a:solidFill>
                <a:latin typeface="Roboto Black"/>
                <a:ea typeface="Roboto Black"/>
                <a:cs typeface="Roboto Black"/>
                <a:sym typeface="Roboto Black"/>
              </a:defRPr>
            </a:lvl8pPr>
            <a:lvl9pPr marR="0" lvl="8" algn="ctr" rtl="0">
              <a:lnSpc>
                <a:spcPct val="100000"/>
              </a:lnSpc>
              <a:spcBef>
                <a:spcPts val="0"/>
              </a:spcBef>
              <a:spcAft>
                <a:spcPts val="0"/>
              </a:spcAft>
              <a:buClr>
                <a:srgbClr val="FFFFFF"/>
              </a:buClr>
              <a:buSzPts val="1000"/>
              <a:buFont typeface="Roboto Black"/>
              <a:buNone/>
              <a:defRPr sz="1000" b="0" i="0" u="none" strike="noStrike" cap="none">
                <a:solidFill>
                  <a:srgbClr val="FFFFFF"/>
                </a:solidFill>
                <a:latin typeface="Roboto Black"/>
                <a:ea typeface="Roboto Black"/>
                <a:cs typeface="Roboto Black"/>
                <a:sym typeface="Roboto Black"/>
              </a:defRPr>
            </a:lvl9pPr>
          </a:lstStyle>
          <a:p>
            <a:r>
              <a:rPr lang="en-IN" sz="1600" b="1" dirty="0">
                <a:latin typeface="+mj-lt"/>
              </a:rPr>
              <a:t>Student dataset</a:t>
            </a:r>
          </a:p>
        </p:txBody>
      </p:sp>
      <p:sp>
        <p:nvSpPr>
          <p:cNvPr id="41" name="TextBox 40">
            <a:extLst>
              <a:ext uri="{FF2B5EF4-FFF2-40B4-BE49-F238E27FC236}">
                <a16:creationId xmlns:a16="http://schemas.microsoft.com/office/drawing/2014/main" id="{8392BA88-85DE-5A0A-E6E7-40A8378281F8}"/>
              </a:ext>
            </a:extLst>
          </p:cNvPr>
          <p:cNvSpPr txBox="1"/>
          <p:nvPr/>
        </p:nvSpPr>
        <p:spPr>
          <a:xfrm>
            <a:off x="2493816" y="2708193"/>
            <a:ext cx="337351" cy="369332"/>
          </a:xfrm>
          <a:prstGeom prst="rect">
            <a:avLst/>
          </a:prstGeom>
          <a:noFill/>
        </p:spPr>
        <p:txBody>
          <a:bodyPr wrap="square" rtlCol="0">
            <a:spAutoFit/>
          </a:bodyPr>
          <a:lstStyle/>
          <a:p>
            <a:r>
              <a:rPr lang="en-IN" dirty="0"/>
              <a:t>1</a:t>
            </a:r>
          </a:p>
        </p:txBody>
      </p:sp>
      <p:sp>
        <p:nvSpPr>
          <p:cNvPr id="42" name="TextBox 41">
            <a:extLst>
              <a:ext uri="{FF2B5EF4-FFF2-40B4-BE49-F238E27FC236}">
                <a16:creationId xmlns:a16="http://schemas.microsoft.com/office/drawing/2014/main" id="{3F899B9E-7215-F764-1C4F-0CF1E3717807}"/>
              </a:ext>
            </a:extLst>
          </p:cNvPr>
          <p:cNvSpPr txBox="1"/>
          <p:nvPr/>
        </p:nvSpPr>
        <p:spPr>
          <a:xfrm>
            <a:off x="4120572" y="2701768"/>
            <a:ext cx="337351" cy="369332"/>
          </a:xfrm>
          <a:prstGeom prst="rect">
            <a:avLst/>
          </a:prstGeom>
          <a:noFill/>
        </p:spPr>
        <p:txBody>
          <a:bodyPr wrap="square" rtlCol="0">
            <a:spAutoFit/>
          </a:bodyPr>
          <a:lstStyle/>
          <a:p>
            <a:r>
              <a:rPr lang="en-IN" dirty="0"/>
              <a:t>2</a:t>
            </a:r>
          </a:p>
        </p:txBody>
      </p:sp>
      <p:sp>
        <p:nvSpPr>
          <p:cNvPr id="43" name="TextBox 42">
            <a:extLst>
              <a:ext uri="{FF2B5EF4-FFF2-40B4-BE49-F238E27FC236}">
                <a16:creationId xmlns:a16="http://schemas.microsoft.com/office/drawing/2014/main" id="{CADEE22A-0B37-A017-D674-511EF074B455}"/>
              </a:ext>
            </a:extLst>
          </p:cNvPr>
          <p:cNvSpPr txBox="1"/>
          <p:nvPr/>
        </p:nvSpPr>
        <p:spPr>
          <a:xfrm>
            <a:off x="5861554" y="2733443"/>
            <a:ext cx="337351" cy="369332"/>
          </a:xfrm>
          <a:prstGeom prst="rect">
            <a:avLst/>
          </a:prstGeom>
          <a:noFill/>
        </p:spPr>
        <p:txBody>
          <a:bodyPr wrap="square" rtlCol="0">
            <a:spAutoFit/>
          </a:bodyPr>
          <a:lstStyle/>
          <a:p>
            <a:r>
              <a:rPr lang="en-IN" dirty="0"/>
              <a:t>3</a:t>
            </a:r>
          </a:p>
        </p:txBody>
      </p:sp>
      <p:sp>
        <p:nvSpPr>
          <p:cNvPr id="44" name="TextBox 43">
            <a:extLst>
              <a:ext uri="{FF2B5EF4-FFF2-40B4-BE49-F238E27FC236}">
                <a16:creationId xmlns:a16="http://schemas.microsoft.com/office/drawing/2014/main" id="{60124B4E-7724-D068-C1EB-C17CCABE8E65}"/>
              </a:ext>
            </a:extLst>
          </p:cNvPr>
          <p:cNvSpPr txBox="1"/>
          <p:nvPr/>
        </p:nvSpPr>
        <p:spPr>
          <a:xfrm>
            <a:off x="9230043" y="2719924"/>
            <a:ext cx="337351" cy="369332"/>
          </a:xfrm>
          <a:prstGeom prst="rect">
            <a:avLst/>
          </a:prstGeom>
          <a:noFill/>
        </p:spPr>
        <p:txBody>
          <a:bodyPr wrap="square" rtlCol="0">
            <a:spAutoFit/>
          </a:bodyPr>
          <a:lstStyle/>
          <a:p>
            <a:r>
              <a:rPr lang="en-IN" dirty="0"/>
              <a:t>5</a:t>
            </a:r>
          </a:p>
        </p:txBody>
      </p:sp>
      <p:sp>
        <p:nvSpPr>
          <p:cNvPr id="45" name="TextBox 44">
            <a:extLst>
              <a:ext uri="{FF2B5EF4-FFF2-40B4-BE49-F238E27FC236}">
                <a16:creationId xmlns:a16="http://schemas.microsoft.com/office/drawing/2014/main" id="{B21DE868-F39A-1363-E2EC-9071628A529B}"/>
              </a:ext>
            </a:extLst>
          </p:cNvPr>
          <p:cNvSpPr txBox="1"/>
          <p:nvPr/>
        </p:nvSpPr>
        <p:spPr>
          <a:xfrm>
            <a:off x="7581389" y="2710210"/>
            <a:ext cx="337351" cy="369332"/>
          </a:xfrm>
          <a:prstGeom prst="rect">
            <a:avLst/>
          </a:prstGeom>
          <a:noFill/>
        </p:spPr>
        <p:txBody>
          <a:bodyPr wrap="square" rtlCol="0">
            <a:spAutoFit/>
          </a:bodyPr>
          <a:lstStyle/>
          <a:p>
            <a:r>
              <a:rPr lang="en-IN" dirty="0"/>
              <a:t>4</a:t>
            </a:r>
          </a:p>
        </p:txBody>
      </p:sp>
    </p:spTree>
    <p:extLst>
      <p:ext uri="{BB962C8B-B14F-4D97-AF65-F5344CB8AC3E}">
        <p14:creationId xmlns:p14="http://schemas.microsoft.com/office/powerpoint/2010/main" val="28864555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A305F21-80EF-AA15-5C18-204E6F859530}"/>
              </a:ext>
            </a:extLst>
          </p:cNvPr>
          <p:cNvSpPr>
            <a:spLocks noGrp="1"/>
          </p:cNvSpPr>
          <p:nvPr>
            <p:ph idx="1"/>
          </p:nvPr>
        </p:nvSpPr>
        <p:spPr>
          <a:xfrm>
            <a:off x="168676" y="150920"/>
            <a:ext cx="11869444" cy="6471822"/>
          </a:xfrm>
        </p:spPr>
        <p:txBody>
          <a:bodyPr/>
          <a:lstStyle/>
          <a:p>
            <a:pPr marL="36900" indent="0">
              <a:buNone/>
            </a:pPr>
            <a:r>
              <a:rPr lang="en-IN" dirty="0">
                <a:solidFill>
                  <a:schemeClr val="tx1">
                    <a:lumMod val="95000"/>
                  </a:schemeClr>
                </a:solidFill>
              </a:rPr>
              <a:t>*</a:t>
            </a:r>
          </a:p>
        </p:txBody>
      </p:sp>
      <p:sp>
        <p:nvSpPr>
          <p:cNvPr id="7" name="Google Shape;622;p32">
            <a:extLst>
              <a:ext uri="{FF2B5EF4-FFF2-40B4-BE49-F238E27FC236}">
                <a16:creationId xmlns:a16="http://schemas.microsoft.com/office/drawing/2014/main" id="{996ABC90-064C-19BF-637A-7C4266FA9ED8}"/>
              </a:ext>
            </a:extLst>
          </p:cNvPr>
          <p:cNvSpPr txBox="1">
            <a:spLocks/>
          </p:cNvSpPr>
          <p:nvPr/>
        </p:nvSpPr>
        <p:spPr>
          <a:xfrm>
            <a:off x="49220" y="740964"/>
            <a:ext cx="5543712" cy="606600"/>
          </a:xfrm>
          <a:prstGeom prst="rect">
            <a:avLst/>
          </a:prstGeom>
        </p:spPr>
        <p:txBody>
          <a:bodyPr spcFirstLastPara="1" wrap="square" lIns="91425" tIns="91425" rIns="91425" bIns="91425" anchor="b" anchorCtr="0">
            <a:noAutofit/>
          </a:bodyPr>
          <a:lst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Bef>
                <a:spcPts val="0"/>
              </a:spcBef>
            </a:pPr>
            <a:r>
              <a:rPr lang="en-IN" dirty="0">
                <a:solidFill>
                  <a:schemeClr val="tx1">
                    <a:lumMod val="95000"/>
                  </a:schemeClr>
                </a:solidFill>
              </a:rPr>
              <a:t>Forest Fires Dataset</a:t>
            </a:r>
          </a:p>
        </p:txBody>
      </p:sp>
      <p:cxnSp>
        <p:nvCxnSpPr>
          <p:cNvPr id="14" name="Google Shape;647;p32">
            <a:extLst>
              <a:ext uri="{FF2B5EF4-FFF2-40B4-BE49-F238E27FC236}">
                <a16:creationId xmlns:a16="http://schemas.microsoft.com/office/drawing/2014/main" id="{DB9602BE-7273-20D4-FA31-27E8E1CE5B12}"/>
              </a:ext>
            </a:extLst>
          </p:cNvPr>
          <p:cNvCxnSpPr/>
          <p:nvPr/>
        </p:nvCxnSpPr>
        <p:spPr>
          <a:xfrm>
            <a:off x="400477" y="1555685"/>
            <a:ext cx="8520600" cy="0"/>
          </a:xfrm>
          <a:prstGeom prst="straightConnector1">
            <a:avLst/>
          </a:prstGeom>
          <a:noFill/>
          <a:ln w="9525" cap="flat" cmpd="sng">
            <a:solidFill>
              <a:schemeClr val="accent1"/>
            </a:solidFill>
            <a:prstDash val="solid"/>
            <a:round/>
            <a:headEnd type="none" w="med" len="med"/>
            <a:tailEnd type="none" w="med" len="med"/>
          </a:ln>
        </p:spPr>
      </p:cxnSp>
      <p:sp>
        <p:nvSpPr>
          <p:cNvPr id="21" name="TextBox 20">
            <a:extLst>
              <a:ext uri="{FF2B5EF4-FFF2-40B4-BE49-F238E27FC236}">
                <a16:creationId xmlns:a16="http://schemas.microsoft.com/office/drawing/2014/main" id="{2DD56DCF-25AD-6EFE-9EB0-C0BAB397DC68}"/>
              </a:ext>
            </a:extLst>
          </p:cNvPr>
          <p:cNvSpPr txBox="1"/>
          <p:nvPr/>
        </p:nvSpPr>
        <p:spPr>
          <a:xfrm>
            <a:off x="514904" y="1725448"/>
            <a:ext cx="10227077" cy="671507"/>
          </a:xfrm>
          <a:prstGeom prst="rect">
            <a:avLst/>
          </a:prstGeom>
          <a:noFill/>
        </p:spPr>
        <p:txBody>
          <a:bodyPr wrap="square">
            <a:spAutoFit/>
          </a:bodyPr>
          <a:lstStyle/>
          <a:p>
            <a:r>
              <a:rPr lang="en-IN" sz="1800" dirty="0">
                <a:solidFill>
                  <a:schemeClr val="tx1">
                    <a:lumMod val="95000"/>
                  </a:schemeClr>
                </a:solidFill>
                <a:effectLst/>
                <a:latin typeface="Segoe UI" panose="020B0502040204020203" pitchFamily="34" charset="0"/>
                <a:ea typeface="Calibri" panose="020F0502020204030204" pitchFamily="34" charset="0"/>
              </a:rPr>
              <a:t>Problem Statement :- predict the burned area of forest fires, in the northeast region of Portugal, by using meteorological and other data.</a:t>
            </a:r>
            <a:endParaRPr lang="en-IN" dirty="0">
              <a:solidFill>
                <a:schemeClr val="tx1">
                  <a:lumMod val="95000"/>
                </a:schemeClr>
              </a:solidFill>
            </a:endParaRPr>
          </a:p>
        </p:txBody>
      </p:sp>
      <p:sp>
        <p:nvSpPr>
          <p:cNvPr id="22" name="TextBox 21">
            <a:extLst>
              <a:ext uri="{FF2B5EF4-FFF2-40B4-BE49-F238E27FC236}">
                <a16:creationId xmlns:a16="http://schemas.microsoft.com/office/drawing/2014/main" id="{91E987E4-031B-E522-3A53-276BA1F3D184}"/>
              </a:ext>
            </a:extLst>
          </p:cNvPr>
          <p:cNvSpPr txBox="1"/>
          <p:nvPr/>
        </p:nvSpPr>
        <p:spPr>
          <a:xfrm>
            <a:off x="333357" y="2752329"/>
            <a:ext cx="3045042" cy="369332"/>
          </a:xfrm>
          <a:prstGeom prst="rect">
            <a:avLst/>
          </a:prstGeom>
          <a:noFill/>
        </p:spPr>
        <p:txBody>
          <a:bodyPr wrap="square" rtlCol="0">
            <a:spAutoFit/>
          </a:bodyPr>
          <a:lstStyle/>
          <a:p>
            <a:r>
              <a:rPr lang="en-IN" dirty="0"/>
              <a:t>With using  </a:t>
            </a:r>
            <a:r>
              <a:rPr lang="en-IN" dirty="0" err="1"/>
              <a:t>SKLearn</a:t>
            </a:r>
            <a:r>
              <a:rPr lang="en-IN" dirty="0"/>
              <a:t> Library</a:t>
            </a:r>
          </a:p>
        </p:txBody>
      </p:sp>
      <p:sp>
        <p:nvSpPr>
          <p:cNvPr id="23" name="TextBox 22">
            <a:extLst>
              <a:ext uri="{FF2B5EF4-FFF2-40B4-BE49-F238E27FC236}">
                <a16:creationId xmlns:a16="http://schemas.microsoft.com/office/drawing/2014/main" id="{C55A7B9A-0E34-BB90-7A31-130B5A83B3AE}"/>
              </a:ext>
            </a:extLst>
          </p:cNvPr>
          <p:cNvSpPr txBox="1"/>
          <p:nvPr/>
        </p:nvSpPr>
        <p:spPr>
          <a:xfrm>
            <a:off x="5927769" y="2752329"/>
            <a:ext cx="6678522" cy="369332"/>
          </a:xfrm>
          <a:prstGeom prst="rect">
            <a:avLst/>
          </a:prstGeom>
          <a:noFill/>
        </p:spPr>
        <p:txBody>
          <a:bodyPr wrap="square" rtlCol="0">
            <a:spAutoFit/>
          </a:bodyPr>
          <a:lstStyle/>
          <a:p>
            <a:r>
              <a:rPr lang="en-IN" dirty="0"/>
              <a:t>Without using  </a:t>
            </a:r>
            <a:r>
              <a:rPr lang="en-IN" dirty="0" err="1"/>
              <a:t>SKLearn</a:t>
            </a:r>
            <a:r>
              <a:rPr lang="en-IN" dirty="0"/>
              <a:t> Library     Or     From the Scratch Code</a:t>
            </a:r>
          </a:p>
        </p:txBody>
      </p:sp>
      <p:pic>
        <p:nvPicPr>
          <p:cNvPr id="25" name="Picture 24">
            <a:extLst>
              <a:ext uri="{FF2B5EF4-FFF2-40B4-BE49-F238E27FC236}">
                <a16:creationId xmlns:a16="http://schemas.microsoft.com/office/drawing/2014/main" id="{D9BD49B3-3628-3CDC-E390-7EC7D75F65D7}"/>
              </a:ext>
            </a:extLst>
          </p:cNvPr>
          <p:cNvPicPr>
            <a:picLocks noChangeAspect="1"/>
          </p:cNvPicPr>
          <p:nvPr/>
        </p:nvPicPr>
        <p:blipFill>
          <a:blip r:embed="rId2"/>
          <a:stretch>
            <a:fillRect/>
          </a:stretch>
        </p:blipFill>
        <p:spPr>
          <a:xfrm>
            <a:off x="333357" y="3435253"/>
            <a:ext cx="5127184" cy="2779116"/>
          </a:xfrm>
          <a:prstGeom prst="rect">
            <a:avLst/>
          </a:prstGeom>
        </p:spPr>
      </p:pic>
      <p:pic>
        <p:nvPicPr>
          <p:cNvPr id="27" name="Picture 26">
            <a:extLst>
              <a:ext uri="{FF2B5EF4-FFF2-40B4-BE49-F238E27FC236}">
                <a16:creationId xmlns:a16="http://schemas.microsoft.com/office/drawing/2014/main" id="{759A486A-5254-8283-1DA9-71004327DEBE}"/>
              </a:ext>
            </a:extLst>
          </p:cNvPr>
          <p:cNvPicPr>
            <a:picLocks noChangeAspect="1"/>
          </p:cNvPicPr>
          <p:nvPr/>
        </p:nvPicPr>
        <p:blipFill>
          <a:blip r:embed="rId3"/>
          <a:stretch>
            <a:fillRect/>
          </a:stretch>
        </p:blipFill>
        <p:spPr>
          <a:xfrm>
            <a:off x="6059508" y="3417535"/>
            <a:ext cx="5367468" cy="2790581"/>
          </a:xfrm>
          <a:prstGeom prst="rect">
            <a:avLst/>
          </a:prstGeom>
        </p:spPr>
      </p:pic>
    </p:spTree>
    <p:extLst>
      <p:ext uri="{BB962C8B-B14F-4D97-AF65-F5344CB8AC3E}">
        <p14:creationId xmlns:p14="http://schemas.microsoft.com/office/powerpoint/2010/main" val="35270360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A305F21-80EF-AA15-5C18-204E6F859530}"/>
              </a:ext>
            </a:extLst>
          </p:cNvPr>
          <p:cNvSpPr>
            <a:spLocks noGrp="1"/>
          </p:cNvSpPr>
          <p:nvPr>
            <p:ph idx="1"/>
          </p:nvPr>
        </p:nvSpPr>
        <p:spPr>
          <a:xfrm>
            <a:off x="168676" y="150920"/>
            <a:ext cx="11869444" cy="6471822"/>
          </a:xfrm>
        </p:spPr>
        <p:txBody>
          <a:bodyPr/>
          <a:lstStyle/>
          <a:p>
            <a:pPr marL="36900" indent="0">
              <a:buNone/>
            </a:pPr>
            <a:r>
              <a:rPr lang="en-IN" dirty="0"/>
              <a:t>*</a:t>
            </a:r>
          </a:p>
        </p:txBody>
      </p:sp>
      <p:sp>
        <p:nvSpPr>
          <p:cNvPr id="2" name="Content Placeholder 2">
            <a:extLst>
              <a:ext uri="{FF2B5EF4-FFF2-40B4-BE49-F238E27FC236}">
                <a16:creationId xmlns:a16="http://schemas.microsoft.com/office/drawing/2014/main" id="{5C40BAB8-9291-99E1-D5FD-ED52AC6E84B7}"/>
              </a:ext>
            </a:extLst>
          </p:cNvPr>
          <p:cNvSpPr txBox="1">
            <a:spLocks/>
          </p:cNvSpPr>
          <p:nvPr/>
        </p:nvSpPr>
        <p:spPr>
          <a:xfrm>
            <a:off x="168676" y="150920"/>
            <a:ext cx="11869444" cy="6471822"/>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36900" indent="0">
              <a:buFont typeface="Wingdings 2" charset="2"/>
              <a:buNone/>
            </a:pPr>
            <a:r>
              <a:rPr lang="en-IN">
                <a:solidFill>
                  <a:schemeClr val="tx1">
                    <a:lumMod val="95000"/>
                  </a:schemeClr>
                </a:solidFill>
              </a:rPr>
              <a:t>*</a:t>
            </a:r>
            <a:endParaRPr lang="en-IN" dirty="0">
              <a:solidFill>
                <a:schemeClr val="tx1">
                  <a:lumMod val="95000"/>
                </a:schemeClr>
              </a:solidFill>
            </a:endParaRPr>
          </a:p>
        </p:txBody>
      </p:sp>
      <p:sp>
        <p:nvSpPr>
          <p:cNvPr id="4" name="Google Shape;622;p32">
            <a:extLst>
              <a:ext uri="{FF2B5EF4-FFF2-40B4-BE49-F238E27FC236}">
                <a16:creationId xmlns:a16="http://schemas.microsoft.com/office/drawing/2014/main" id="{D3C7E51F-CFF1-78CA-0CCE-92512F65C79A}"/>
              </a:ext>
            </a:extLst>
          </p:cNvPr>
          <p:cNvSpPr txBox="1">
            <a:spLocks/>
          </p:cNvSpPr>
          <p:nvPr/>
        </p:nvSpPr>
        <p:spPr>
          <a:xfrm>
            <a:off x="49220" y="740964"/>
            <a:ext cx="5543712" cy="606600"/>
          </a:xfrm>
          <a:prstGeom prst="rect">
            <a:avLst/>
          </a:prstGeom>
        </p:spPr>
        <p:txBody>
          <a:bodyPr spcFirstLastPara="1" wrap="square" lIns="91425" tIns="91425" rIns="91425" bIns="91425" anchor="b" anchorCtr="0">
            <a:noAutofit/>
          </a:bodyPr>
          <a:lst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Bef>
                <a:spcPts val="0"/>
              </a:spcBef>
            </a:pPr>
            <a:r>
              <a:rPr lang="en-IN" dirty="0" err="1">
                <a:solidFill>
                  <a:schemeClr val="tx1">
                    <a:lumMod val="95000"/>
                  </a:schemeClr>
                </a:solidFill>
              </a:rPr>
              <a:t>Googleplay</a:t>
            </a:r>
            <a:r>
              <a:rPr lang="en-IN" dirty="0">
                <a:solidFill>
                  <a:schemeClr val="tx1">
                    <a:lumMod val="95000"/>
                  </a:schemeClr>
                </a:solidFill>
              </a:rPr>
              <a:t> Dataset</a:t>
            </a:r>
          </a:p>
        </p:txBody>
      </p:sp>
      <p:cxnSp>
        <p:nvCxnSpPr>
          <p:cNvPr id="5" name="Google Shape;647;p32">
            <a:extLst>
              <a:ext uri="{FF2B5EF4-FFF2-40B4-BE49-F238E27FC236}">
                <a16:creationId xmlns:a16="http://schemas.microsoft.com/office/drawing/2014/main" id="{97388134-15E5-2530-D427-670AC22AE784}"/>
              </a:ext>
            </a:extLst>
          </p:cNvPr>
          <p:cNvCxnSpPr/>
          <p:nvPr/>
        </p:nvCxnSpPr>
        <p:spPr>
          <a:xfrm>
            <a:off x="333357" y="1347564"/>
            <a:ext cx="8520600" cy="0"/>
          </a:xfrm>
          <a:prstGeom prst="straightConnector1">
            <a:avLst/>
          </a:prstGeom>
          <a:noFill/>
          <a:ln w="9525" cap="flat" cmpd="sng">
            <a:solidFill>
              <a:schemeClr val="accent1"/>
            </a:solidFill>
            <a:prstDash val="solid"/>
            <a:round/>
            <a:headEnd type="none" w="med" len="med"/>
            <a:tailEnd type="none" w="med" len="med"/>
          </a:ln>
        </p:spPr>
      </p:cxnSp>
      <p:sp>
        <p:nvSpPr>
          <p:cNvPr id="6" name="TextBox 5">
            <a:extLst>
              <a:ext uri="{FF2B5EF4-FFF2-40B4-BE49-F238E27FC236}">
                <a16:creationId xmlns:a16="http://schemas.microsoft.com/office/drawing/2014/main" id="{06366C24-FFF0-DAF4-19D8-C078CF6B7937}"/>
              </a:ext>
            </a:extLst>
          </p:cNvPr>
          <p:cNvSpPr txBox="1"/>
          <p:nvPr/>
        </p:nvSpPr>
        <p:spPr>
          <a:xfrm>
            <a:off x="479393" y="1492499"/>
            <a:ext cx="10227077" cy="923330"/>
          </a:xfrm>
          <a:prstGeom prst="rect">
            <a:avLst/>
          </a:prstGeom>
          <a:noFill/>
        </p:spPr>
        <p:txBody>
          <a:bodyPr wrap="square">
            <a:spAutoFit/>
          </a:bodyPr>
          <a:lstStyle/>
          <a:p>
            <a:r>
              <a:rPr lang="en-IN" sz="1800" dirty="0">
                <a:solidFill>
                  <a:schemeClr val="tx1">
                    <a:lumMod val="95000"/>
                  </a:schemeClr>
                </a:solidFill>
                <a:effectLst/>
                <a:latin typeface="Segoe UI" panose="020B0502040204020203" pitchFamily="34" charset="0"/>
                <a:ea typeface="Calibri" panose="020F0502020204030204" pitchFamily="34" charset="0"/>
              </a:rPr>
              <a:t>Problem Statement :- </a:t>
            </a:r>
            <a:r>
              <a:rPr lang="en-IN" sz="1800" dirty="0">
                <a:effectLst/>
                <a:latin typeface="Calibri" panose="020F0502020204030204" pitchFamily="34" charset="0"/>
                <a:ea typeface="Calibri" panose="020F0502020204030204" pitchFamily="34" charset="0"/>
                <a:cs typeface="Times New Roman" panose="02020603050405020304" pitchFamily="18" charset="0"/>
              </a:rPr>
              <a:t> we are aiming to understand the trend of current Google </a:t>
            </a:r>
            <a:r>
              <a:rPr lang="en-IN" sz="1800" dirty="0" err="1">
                <a:effectLst/>
                <a:latin typeface="Calibri" panose="020F0502020204030204" pitchFamily="34" charset="0"/>
                <a:ea typeface="Calibri" panose="020F0502020204030204" pitchFamily="34" charset="0"/>
                <a:cs typeface="Times New Roman" panose="02020603050405020304" pitchFamily="18" charset="0"/>
              </a:rPr>
              <a:t>Playstore</a:t>
            </a:r>
            <a:r>
              <a:rPr lang="en-IN" sz="1800" dirty="0">
                <a:effectLst/>
                <a:latin typeface="Calibri" panose="020F0502020204030204" pitchFamily="34" charset="0"/>
                <a:ea typeface="Calibri" panose="020F0502020204030204" pitchFamily="34" charset="0"/>
                <a:cs typeface="Times New Roman" panose="02020603050405020304" pitchFamily="18" charset="0"/>
              </a:rPr>
              <a:t> market, Because as a developer, I should know the best constraints to focus on when launching my first app :D . And I definitely have no intention of getting lost in this vast ocean of versatile apps XD</a:t>
            </a:r>
            <a:endParaRPr lang="en-IN" dirty="0">
              <a:solidFill>
                <a:schemeClr val="tx1">
                  <a:lumMod val="95000"/>
                </a:schemeClr>
              </a:solidFill>
            </a:endParaRPr>
          </a:p>
        </p:txBody>
      </p:sp>
      <p:sp>
        <p:nvSpPr>
          <p:cNvPr id="7" name="TextBox 6">
            <a:extLst>
              <a:ext uri="{FF2B5EF4-FFF2-40B4-BE49-F238E27FC236}">
                <a16:creationId xmlns:a16="http://schemas.microsoft.com/office/drawing/2014/main" id="{38D11D48-8F86-96CB-7BF3-3DE6F12E02FF}"/>
              </a:ext>
            </a:extLst>
          </p:cNvPr>
          <p:cNvSpPr txBox="1"/>
          <p:nvPr/>
        </p:nvSpPr>
        <p:spPr>
          <a:xfrm>
            <a:off x="333357" y="2752329"/>
            <a:ext cx="3045042" cy="369332"/>
          </a:xfrm>
          <a:prstGeom prst="rect">
            <a:avLst/>
          </a:prstGeom>
          <a:noFill/>
        </p:spPr>
        <p:txBody>
          <a:bodyPr wrap="square" rtlCol="0">
            <a:spAutoFit/>
          </a:bodyPr>
          <a:lstStyle/>
          <a:p>
            <a:r>
              <a:rPr lang="en-IN" dirty="0"/>
              <a:t>With using  </a:t>
            </a:r>
            <a:r>
              <a:rPr lang="en-IN" dirty="0" err="1"/>
              <a:t>SKLearn</a:t>
            </a:r>
            <a:r>
              <a:rPr lang="en-IN" dirty="0"/>
              <a:t> Library</a:t>
            </a:r>
          </a:p>
        </p:txBody>
      </p:sp>
      <p:sp>
        <p:nvSpPr>
          <p:cNvPr id="8" name="TextBox 7">
            <a:extLst>
              <a:ext uri="{FF2B5EF4-FFF2-40B4-BE49-F238E27FC236}">
                <a16:creationId xmlns:a16="http://schemas.microsoft.com/office/drawing/2014/main" id="{CCE771ED-1389-BA41-F2FA-7EE20D61339A}"/>
              </a:ext>
            </a:extLst>
          </p:cNvPr>
          <p:cNvSpPr txBox="1"/>
          <p:nvPr/>
        </p:nvSpPr>
        <p:spPr>
          <a:xfrm>
            <a:off x="5927769" y="2752329"/>
            <a:ext cx="6678522" cy="369332"/>
          </a:xfrm>
          <a:prstGeom prst="rect">
            <a:avLst/>
          </a:prstGeom>
          <a:noFill/>
        </p:spPr>
        <p:txBody>
          <a:bodyPr wrap="square" rtlCol="0">
            <a:spAutoFit/>
          </a:bodyPr>
          <a:lstStyle/>
          <a:p>
            <a:r>
              <a:rPr lang="en-IN" dirty="0"/>
              <a:t>Without using  </a:t>
            </a:r>
            <a:r>
              <a:rPr lang="en-IN" dirty="0" err="1"/>
              <a:t>SKLearn</a:t>
            </a:r>
            <a:r>
              <a:rPr lang="en-IN" dirty="0"/>
              <a:t> Library     Or     From the Scratch Code</a:t>
            </a:r>
          </a:p>
        </p:txBody>
      </p:sp>
      <p:pic>
        <p:nvPicPr>
          <p:cNvPr id="10" name="Picture 9">
            <a:extLst>
              <a:ext uri="{FF2B5EF4-FFF2-40B4-BE49-F238E27FC236}">
                <a16:creationId xmlns:a16="http://schemas.microsoft.com/office/drawing/2014/main" id="{72E348D4-339A-9038-967E-E5755ECD7695}"/>
              </a:ext>
            </a:extLst>
          </p:cNvPr>
          <p:cNvPicPr>
            <a:picLocks noChangeAspect="1"/>
          </p:cNvPicPr>
          <p:nvPr/>
        </p:nvPicPr>
        <p:blipFill>
          <a:blip r:embed="rId2"/>
          <a:stretch>
            <a:fillRect/>
          </a:stretch>
        </p:blipFill>
        <p:spPr>
          <a:xfrm>
            <a:off x="270831" y="3202356"/>
            <a:ext cx="5506786" cy="2914679"/>
          </a:xfrm>
          <a:prstGeom prst="rect">
            <a:avLst/>
          </a:prstGeom>
        </p:spPr>
      </p:pic>
      <p:pic>
        <p:nvPicPr>
          <p:cNvPr id="12" name="Picture 11">
            <a:extLst>
              <a:ext uri="{FF2B5EF4-FFF2-40B4-BE49-F238E27FC236}">
                <a16:creationId xmlns:a16="http://schemas.microsoft.com/office/drawing/2014/main" id="{7C47965C-D10D-E8AE-EC78-DD1A893CAE33}"/>
              </a:ext>
            </a:extLst>
          </p:cNvPr>
          <p:cNvPicPr>
            <a:picLocks noChangeAspect="1"/>
          </p:cNvPicPr>
          <p:nvPr/>
        </p:nvPicPr>
        <p:blipFill>
          <a:blip r:embed="rId3"/>
          <a:stretch>
            <a:fillRect/>
          </a:stretch>
        </p:blipFill>
        <p:spPr>
          <a:xfrm>
            <a:off x="6096000" y="3202356"/>
            <a:ext cx="5632504" cy="2963071"/>
          </a:xfrm>
          <a:prstGeom prst="rect">
            <a:avLst/>
          </a:prstGeom>
        </p:spPr>
      </p:pic>
    </p:spTree>
    <p:extLst>
      <p:ext uri="{BB962C8B-B14F-4D97-AF65-F5344CB8AC3E}">
        <p14:creationId xmlns:p14="http://schemas.microsoft.com/office/powerpoint/2010/main" val="224874188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a:extLst>
              <a:ext uri="{FF2B5EF4-FFF2-40B4-BE49-F238E27FC236}">
                <a16:creationId xmlns:a16="http://schemas.microsoft.com/office/drawing/2014/main" id="{A5D76107-0004-48D4-0818-D09F3587B3A2}"/>
              </a:ext>
            </a:extLst>
          </p:cNvPr>
          <p:cNvPicPr>
            <a:picLocks noGrp="1" noChangeAspect="1"/>
          </p:cNvPicPr>
          <p:nvPr>
            <p:ph idx="1"/>
          </p:nvPr>
        </p:nvPicPr>
        <p:blipFill>
          <a:blip r:embed="rId2"/>
          <a:stretch>
            <a:fillRect/>
          </a:stretch>
        </p:blipFill>
        <p:spPr>
          <a:xfrm>
            <a:off x="333357" y="3386831"/>
            <a:ext cx="5238940" cy="2800905"/>
          </a:xfrm>
        </p:spPr>
      </p:pic>
      <p:sp>
        <p:nvSpPr>
          <p:cNvPr id="2" name="Content Placeholder 2">
            <a:extLst>
              <a:ext uri="{FF2B5EF4-FFF2-40B4-BE49-F238E27FC236}">
                <a16:creationId xmlns:a16="http://schemas.microsoft.com/office/drawing/2014/main" id="{A4604271-0B72-AC9E-9DBE-F648C5A5578A}"/>
              </a:ext>
            </a:extLst>
          </p:cNvPr>
          <p:cNvSpPr txBox="1">
            <a:spLocks/>
          </p:cNvSpPr>
          <p:nvPr/>
        </p:nvSpPr>
        <p:spPr>
          <a:xfrm>
            <a:off x="168676" y="150920"/>
            <a:ext cx="11869444" cy="6471822"/>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36900" indent="0">
              <a:buFont typeface="Wingdings 2" charset="2"/>
              <a:buNone/>
            </a:pPr>
            <a:r>
              <a:rPr lang="en-IN">
                <a:solidFill>
                  <a:schemeClr val="tx1">
                    <a:lumMod val="95000"/>
                  </a:schemeClr>
                </a:solidFill>
              </a:rPr>
              <a:t>*</a:t>
            </a:r>
            <a:endParaRPr lang="en-IN" dirty="0">
              <a:solidFill>
                <a:schemeClr val="tx1">
                  <a:lumMod val="95000"/>
                </a:schemeClr>
              </a:solidFill>
            </a:endParaRPr>
          </a:p>
        </p:txBody>
      </p:sp>
      <p:sp>
        <p:nvSpPr>
          <p:cNvPr id="4" name="Google Shape;622;p32">
            <a:extLst>
              <a:ext uri="{FF2B5EF4-FFF2-40B4-BE49-F238E27FC236}">
                <a16:creationId xmlns:a16="http://schemas.microsoft.com/office/drawing/2014/main" id="{AA9A2D80-84F9-154D-418D-A572C76AF4CE}"/>
              </a:ext>
            </a:extLst>
          </p:cNvPr>
          <p:cNvSpPr txBox="1">
            <a:spLocks/>
          </p:cNvSpPr>
          <p:nvPr/>
        </p:nvSpPr>
        <p:spPr>
          <a:xfrm>
            <a:off x="49220" y="740964"/>
            <a:ext cx="5543712" cy="606600"/>
          </a:xfrm>
          <a:prstGeom prst="rect">
            <a:avLst/>
          </a:prstGeom>
        </p:spPr>
        <p:txBody>
          <a:bodyPr spcFirstLastPara="1" wrap="square" lIns="91425" tIns="91425" rIns="91425" bIns="91425" anchor="b" anchorCtr="0">
            <a:noAutofit/>
          </a:bodyPr>
          <a:lst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Bef>
                <a:spcPts val="0"/>
              </a:spcBef>
            </a:pPr>
            <a:r>
              <a:rPr lang="en-IN" dirty="0">
                <a:solidFill>
                  <a:schemeClr val="tx1">
                    <a:lumMod val="95000"/>
                  </a:schemeClr>
                </a:solidFill>
              </a:rPr>
              <a:t>House sales Dataset</a:t>
            </a:r>
          </a:p>
        </p:txBody>
      </p:sp>
      <p:cxnSp>
        <p:nvCxnSpPr>
          <p:cNvPr id="5" name="Google Shape;647;p32">
            <a:extLst>
              <a:ext uri="{FF2B5EF4-FFF2-40B4-BE49-F238E27FC236}">
                <a16:creationId xmlns:a16="http://schemas.microsoft.com/office/drawing/2014/main" id="{B488B12B-8285-4B2B-B04F-A896B9ABF8D4}"/>
              </a:ext>
            </a:extLst>
          </p:cNvPr>
          <p:cNvCxnSpPr/>
          <p:nvPr/>
        </p:nvCxnSpPr>
        <p:spPr>
          <a:xfrm>
            <a:off x="400477" y="1347564"/>
            <a:ext cx="8520600" cy="0"/>
          </a:xfrm>
          <a:prstGeom prst="straightConnector1">
            <a:avLst/>
          </a:prstGeom>
          <a:noFill/>
          <a:ln w="9525" cap="flat" cmpd="sng">
            <a:solidFill>
              <a:schemeClr val="accent1"/>
            </a:solidFill>
            <a:prstDash val="solid"/>
            <a:round/>
            <a:headEnd type="none" w="med" len="med"/>
            <a:tailEnd type="none" w="med" len="med"/>
          </a:ln>
        </p:spPr>
      </p:cxnSp>
      <p:sp>
        <p:nvSpPr>
          <p:cNvPr id="6" name="TextBox 5">
            <a:extLst>
              <a:ext uri="{FF2B5EF4-FFF2-40B4-BE49-F238E27FC236}">
                <a16:creationId xmlns:a16="http://schemas.microsoft.com/office/drawing/2014/main" id="{B2D278FF-CDC2-88B0-2EC6-2E0596D73411}"/>
              </a:ext>
            </a:extLst>
          </p:cNvPr>
          <p:cNvSpPr txBox="1"/>
          <p:nvPr/>
        </p:nvSpPr>
        <p:spPr>
          <a:xfrm>
            <a:off x="550415" y="1492499"/>
            <a:ext cx="10227077" cy="923330"/>
          </a:xfrm>
          <a:prstGeom prst="rect">
            <a:avLst/>
          </a:prstGeom>
          <a:noFill/>
        </p:spPr>
        <p:txBody>
          <a:bodyPr wrap="square">
            <a:spAutoFit/>
          </a:bodyPr>
          <a:lstStyle/>
          <a:p>
            <a:r>
              <a:rPr lang="en-IN" sz="1800" dirty="0">
                <a:solidFill>
                  <a:schemeClr val="tx1">
                    <a:lumMod val="95000"/>
                  </a:schemeClr>
                </a:solidFill>
                <a:effectLst/>
                <a:latin typeface="+mj-lt"/>
                <a:ea typeface="Calibri" panose="020F0502020204030204" pitchFamily="34" charset="0"/>
              </a:rPr>
              <a:t>Problem Statement :- In this dataset we have to predict the sales price of houses in King County, Seattle. It includes homes sold between May 2014 and May 2015. Before doing anything we should first know about the dataset what it contains what are its features and what is the structure of data.</a:t>
            </a:r>
            <a:endParaRPr lang="en-IN" dirty="0">
              <a:solidFill>
                <a:schemeClr val="tx1">
                  <a:lumMod val="95000"/>
                </a:schemeClr>
              </a:solidFill>
              <a:latin typeface="+mj-lt"/>
            </a:endParaRPr>
          </a:p>
        </p:txBody>
      </p:sp>
      <p:sp>
        <p:nvSpPr>
          <p:cNvPr id="7" name="TextBox 6">
            <a:extLst>
              <a:ext uri="{FF2B5EF4-FFF2-40B4-BE49-F238E27FC236}">
                <a16:creationId xmlns:a16="http://schemas.microsoft.com/office/drawing/2014/main" id="{73F59C2A-A7DE-E0E1-B2E6-FED94D9F4137}"/>
              </a:ext>
            </a:extLst>
          </p:cNvPr>
          <p:cNvSpPr txBox="1"/>
          <p:nvPr/>
        </p:nvSpPr>
        <p:spPr>
          <a:xfrm>
            <a:off x="333357" y="2752329"/>
            <a:ext cx="3045042" cy="369332"/>
          </a:xfrm>
          <a:prstGeom prst="rect">
            <a:avLst/>
          </a:prstGeom>
          <a:noFill/>
        </p:spPr>
        <p:txBody>
          <a:bodyPr wrap="square" rtlCol="0">
            <a:spAutoFit/>
          </a:bodyPr>
          <a:lstStyle/>
          <a:p>
            <a:r>
              <a:rPr lang="en-IN" dirty="0"/>
              <a:t>With using  </a:t>
            </a:r>
            <a:r>
              <a:rPr lang="en-IN" dirty="0" err="1"/>
              <a:t>SKLearn</a:t>
            </a:r>
            <a:r>
              <a:rPr lang="en-IN" dirty="0"/>
              <a:t> Library</a:t>
            </a:r>
          </a:p>
        </p:txBody>
      </p:sp>
      <p:sp>
        <p:nvSpPr>
          <p:cNvPr id="8" name="TextBox 7">
            <a:extLst>
              <a:ext uri="{FF2B5EF4-FFF2-40B4-BE49-F238E27FC236}">
                <a16:creationId xmlns:a16="http://schemas.microsoft.com/office/drawing/2014/main" id="{BE1921DF-BE0B-65C4-2397-B9AB5C2DC927}"/>
              </a:ext>
            </a:extLst>
          </p:cNvPr>
          <p:cNvSpPr txBox="1"/>
          <p:nvPr/>
        </p:nvSpPr>
        <p:spPr>
          <a:xfrm>
            <a:off x="5927769" y="2752329"/>
            <a:ext cx="6678522" cy="369332"/>
          </a:xfrm>
          <a:prstGeom prst="rect">
            <a:avLst/>
          </a:prstGeom>
          <a:noFill/>
        </p:spPr>
        <p:txBody>
          <a:bodyPr wrap="square" rtlCol="0">
            <a:spAutoFit/>
          </a:bodyPr>
          <a:lstStyle/>
          <a:p>
            <a:r>
              <a:rPr lang="en-IN" dirty="0"/>
              <a:t>Without using  </a:t>
            </a:r>
            <a:r>
              <a:rPr lang="en-IN" dirty="0" err="1"/>
              <a:t>SKLearn</a:t>
            </a:r>
            <a:r>
              <a:rPr lang="en-IN" dirty="0"/>
              <a:t> Library     Or     From the Scratch Code</a:t>
            </a:r>
          </a:p>
        </p:txBody>
      </p:sp>
      <p:pic>
        <p:nvPicPr>
          <p:cNvPr id="12" name="Picture 11">
            <a:extLst>
              <a:ext uri="{FF2B5EF4-FFF2-40B4-BE49-F238E27FC236}">
                <a16:creationId xmlns:a16="http://schemas.microsoft.com/office/drawing/2014/main" id="{0657F23C-9600-86AB-B0D5-8826EB58A48C}"/>
              </a:ext>
            </a:extLst>
          </p:cNvPr>
          <p:cNvPicPr>
            <a:picLocks noChangeAspect="1"/>
          </p:cNvPicPr>
          <p:nvPr/>
        </p:nvPicPr>
        <p:blipFill>
          <a:blip r:embed="rId3"/>
          <a:stretch>
            <a:fillRect/>
          </a:stretch>
        </p:blipFill>
        <p:spPr>
          <a:xfrm>
            <a:off x="6096000" y="3348200"/>
            <a:ext cx="5488914" cy="2790527"/>
          </a:xfrm>
          <a:prstGeom prst="rect">
            <a:avLst/>
          </a:prstGeom>
        </p:spPr>
      </p:pic>
    </p:spTree>
    <p:extLst>
      <p:ext uri="{BB962C8B-B14F-4D97-AF65-F5344CB8AC3E}">
        <p14:creationId xmlns:p14="http://schemas.microsoft.com/office/powerpoint/2010/main" val="6737388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EF282EF4-C52C-A130-F6F9-8D3BE4DB96FC}"/>
              </a:ext>
              <a:ext uri="{C183D7F6-B498-43B3-948B-1728B52AA6E4}">
                <adec:decorative xmlns:adec="http://schemas.microsoft.com/office/drawing/2017/decorative" val="1"/>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1"/>
          <a:stretch/>
        </p:blipFill>
        <p:spPr>
          <a:xfrm>
            <a:off x="-44106" y="0"/>
            <a:ext cx="12304567" cy="6858000"/>
          </a:xfrm>
          <a:prstGeom prst="rect">
            <a:avLst/>
          </a:prstGeom>
        </p:spPr>
      </p:pic>
      <p:sp>
        <p:nvSpPr>
          <p:cNvPr id="139" name="Google Shape;1003;p37">
            <a:extLst>
              <a:ext uri="{FF2B5EF4-FFF2-40B4-BE49-F238E27FC236}">
                <a16:creationId xmlns:a16="http://schemas.microsoft.com/office/drawing/2014/main" id="{3C0CED8E-AB07-F4A5-C0DE-BF54FF0FBC52}"/>
              </a:ext>
            </a:extLst>
          </p:cNvPr>
          <p:cNvSpPr txBox="1">
            <a:spLocks/>
          </p:cNvSpPr>
          <p:nvPr/>
        </p:nvSpPr>
        <p:spPr>
          <a:xfrm>
            <a:off x="1827975" y="1154388"/>
            <a:ext cx="8520600" cy="606600"/>
          </a:xfrm>
          <a:prstGeom prst="rect">
            <a:avLst/>
          </a:prstGeom>
          <a:effectLst>
            <a:outerShdw blurRad="25400" dir="17880000">
              <a:srgbClr val="000000">
                <a:alpha val="46000"/>
              </a:srgbClr>
            </a:outerShdw>
          </a:effectLst>
        </p:spPr>
        <p:txBody>
          <a:bodyPr spcFirstLastPara="1" vert="horz" wrap="square" lIns="91425" tIns="91425" rIns="91425" bIns="91425" rtlCol="0" anchor="b" anchorCtr="0">
            <a:noAutofit/>
          </a:bodyPr>
          <a:lst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Bef>
                <a:spcPts val="0"/>
              </a:spcBef>
            </a:pPr>
            <a:r>
              <a:rPr lang="en-IN" dirty="0">
                <a:solidFill>
                  <a:schemeClr val="bg1"/>
                </a:solidFill>
              </a:rPr>
              <a:t>OUR </a:t>
            </a:r>
            <a:r>
              <a:rPr lang="en-US" dirty="0">
                <a:solidFill>
                  <a:schemeClr val="bg1"/>
                </a:solidFill>
                <a:latin typeface="Goudy Old Style (Headings)"/>
              </a:rPr>
              <a:t>AGENDA IN BRIEF</a:t>
            </a:r>
            <a:endParaRPr lang="en-IN" dirty="0">
              <a:solidFill>
                <a:schemeClr val="bg1"/>
              </a:solidFill>
              <a:latin typeface="Goudy Old Style (Headings)"/>
            </a:endParaRPr>
          </a:p>
        </p:txBody>
      </p:sp>
      <p:sp>
        <p:nvSpPr>
          <p:cNvPr id="140" name="Google Shape;1004;p37">
            <a:extLst>
              <a:ext uri="{FF2B5EF4-FFF2-40B4-BE49-F238E27FC236}">
                <a16:creationId xmlns:a16="http://schemas.microsoft.com/office/drawing/2014/main" id="{D6EFBDF7-1383-CE2A-2FF8-BBA3B31A3F71}"/>
              </a:ext>
            </a:extLst>
          </p:cNvPr>
          <p:cNvSpPr/>
          <p:nvPr/>
        </p:nvSpPr>
        <p:spPr>
          <a:xfrm>
            <a:off x="1993010" y="3205416"/>
            <a:ext cx="4072335" cy="779241"/>
          </a:xfrm>
          <a:custGeom>
            <a:avLst/>
            <a:gdLst/>
            <a:ahLst/>
            <a:cxnLst/>
            <a:rect l="l" t="t" r="r" b="b"/>
            <a:pathLst>
              <a:path w="285542" h="48817" extrusionOk="0">
                <a:moveTo>
                  <a:pt x="281108" y="21018"/>
                </a:moveTo>
                <a:cubicBezTo>
                  <a:pt x="279335" y="21018"/>
                  <a:pt x="277927" y="22322"/>
                  <a:pt x="277771" y="24095"/>
                </a:cubicBezTo>
                <a:lnTo>
                  <a:pt x="266766" y="24095"/>
                </a:lnTo>
                <a:cubicBezTo>
                  <a:pt x="266505" y="22479"/>
                  <a:pt x="264576" y="21853"/>
                  <a:pt x="263428" y="22896"/>
                </a:cubicBezTo>
                <a:cubicBezTo>
                  <a:pt x="262229" y="23991"/>
                  <a:pt x="262750" y="25921"/>
                  <a:pt x="264263" y="26338"/>
                </a:cubicBezTo>
                <a:cubicBezTo>
                  <a:pt x="263272" y="38646"/>
                  <a:pt x="252998" y="48138"/>
                  <a:pt x="240637" y="48138"/>
                </a:cubicBezTo>
                <a:cubicBezTo>
                  <a:pt x="228277" y="48138"/>
                  <a:pt x="218002" y="38646"/>
                  <a:pt x="216959" y="26338"/>
                </a:cubicBezTo>
                <a:cubicBezTo>
                  <a:pt x="218472" y="25921"/>
                  <a:pt x="218993" y="23991"/>
                  <a:pt x="217794" y="22948"/>
                </a:cubicBezTo>
                <a:cubicBezTo>
                  <a:pt x="216646" y="21853"/>
                  <a:pt x="214769" y="22479"/>
                  <a:pt x="214508" y="24095"/>
                </a:cubicBezTo>
                <a:lnTo>
                  <a:pt x="201835" y="24095"/>
                </a:lnTo>
                <a:cubicBezTo>
                  <a:pt x="201678" y="23157"/>
                  <a:pt x="200896" y="22479"/>
                  <a:pt x="200009" y="22427"/>
                </a:cubicBezTo>
                <a:cubicBezTo>
                  <a:pt x="198966" y="9753"/>
                  <a:pt x="188379" y="1"/>
                  <a:pt x="175654" y="1"/>
                </a:cubicBezTo>
                <a:cubicBezTo>
                  <a:pt x="162980" y="1"/>
                  <a:pt x="152393" y="9753"/>
                  <a:pt x="151350" y="22427"/>
                </a:cubicBezTo>
                <a:cubicBezTo>
                  <a:pt x="150411" y="22479"/>
                  <a:pt x="149681" y="23157"/>
                  <a:pt x="149525" y="24095"/>
                </a:cubicBezTo>
                <a:lnTo>
                  <a:pt x="136903" y="24095"/>
                </a:lnTo>
                <a:cubicBezTo>
                  <a:pt x="136643" y="22479"/>
                  <a:pt x="134765" y="21853"/>
                  <a:pt x="133566" y="22896"/>
                </a:cubicBezTo>
                <a:cubicBezTo>
                  <a:pt x="132418" y="23991"/>
                  <a:pt x="132888" y="25921"/>
                  <a:pt x="134400" y="26338"/>
                </a:cubicBezTo>
                <a:cubicBezTo>
                  <a:pt x="133409" y="38646"/>
                  <a:pt x="123135" y="48138"/>
                  <a:pt x="110774" y="48138"/>
                </a:cubicBezTo>
                <a:cubicBezTo>
                  <a:pt x="98414" y="48138"/>
                  <a:pt x="88088" y="38646"/>
                  <a:pt x="87097" y="26338"/>
                </a:cubicBezTo>
                <a:cubicBezTo>
                  <a:pt x="88609" y="25921"/>
                  <a:pt x="89131" y="23991"/>
                  <a:pt x="87931" y="22896"/>
                </a:cubicBezTo>
                <a:cubicBezTo>
                  <a:pt x="86732" y="21853"/>
                  <a:pt x="84854" y="22479"/>
                  <a:pt x="84593" y="24095"/>
                </a:cubicBezTo>
                <a:lnTo>
                  <a:pt x="71972" y="24095"/>
                </a:lnTo>
                <a:cubicBezTo>
                  <a:pt x="71816" y="23157"/>
                  <a:pt x="71033" y="22479"/>
                  <a:pt x="70095" y="22427"/>
                </a:cubicBezTo>
                <a:cubicBezTo>
                  <a:pt x="68999" y="9805"/>
                  <a:pt x="58464" y="157"/>
                  <a:pt x="45791" y="157"/>
                </a:cubicBezTo>
                <a:cubicBezTo>
                  <a:pt x="33170" y="157"/>
                  <a:pt x="22635" y="9805"/>
                  <a:pt x="21539" y="22427"/>
                </a:cubicBezTo>
                <a:cubicBezTo>
                  <a:pt x="20601" y="22479"/>
                  <a:pt x="19818" y="23157"/>
                  <a:pt x="19662" y="24095"/>
                </a:cubicBezTo>
                <a:lnTo>
                  <a:pt x="6728" y="24095"/>
                </a:lnTo>
                <a:cubicBezTo>
                  <a:pt x="6311" y="19767"/>
                  <a:pt x="0" y="20132"/>
                  <a:pt x="0" y="24408"/>
                </a:cubicBezTo>
                <a:cubicBezTo>
                  <a:pt x="0" y="28633"/>
                  <a:pt x="6311" y="28998"/>
                  <a:pt x="6728" y="24721"/>
                </a:cubicBezTo>
                <a:lnTo>
                  <a:pt x="19662" y="24721"/>
                </a:lnTo>
                <a:cubicBezTo>
                  <a:pt x="19871" y="26286"/>
                  <a:pt x="21800" y="26964"/>
                  <a:pt x="23000" y="25869"/>
                </a:cubicBezTo>
                <a:cubicBezTo>
                  <a:pt x="24147" y="24826"/>
                  <a:pt x="23678" y="22844"/>
                  <a:pt x="22113" y="22479"/>
                </a:cubicBezTo>
                <a:cubicBezTo>
                  <a:pt x="23104" y="10118"/>
                  <a:pt x="33431" y="626"/>
                  <a:pt x="45791" y="626"/>
                </a:cubicBezTo>
                <a:cubicBezTo>
                  <a:pt x="58151" y="626"/>
                  <a:pt x="68478" y="10118"/>
                  <a:pt x="69469" y="22479"/>
                </a:cubicBezTo>
                <a:cubicBezTo>
                  <a:pt x="67904" y="22896"/>
                  <a:pt x="67435" y="24826"/>
                  <a:pt x="68634" y="25869"/>
                </a:cubicBezTo>
                <a:cubicBezTo>
                  <a:pt x="69834" y="26964"/>
                  <a:pt x="71711" y="26286"/>
                  <a:pt x="71972" y="24721"/>
                </a:cubicBezTo>
                <a:lnTo>
                  <a:pt x="84593" y="24721"/>
                </a:lnTo>
                <a:cubicBezTo>
                  <a:pt x="84750" y="25608"/>
                  <a:pt x="85480" y="26338"/>
                  <a:pt x="86419" y="26390"/>
                </a:cubicBezTo>
                <a:cubicBezTo>
                  <a:pt x="87462" y="39064"/>
                  <a:pt x="98049" y="48764"/>
                  <a:pt x="110722" y="48764"/>
                </a:cubicBezTo>
                <a:cubicBezTo>
                  <a:pt x="123448" y="48764"/>
                  <a:pt x="133983" y="39064"/>
                  <a:pt x="135026" y="26390"/>
                </a:cubicBezTo>
                <a:cubicBezTo>
                  <a:pt x="135965" y="26338"/>
                  <a:pt x="136747" y="25660"/>
                  <a:pt x="136903" y="24721"/>
                </a:cubicBezTo>
                <a:lnTo>
                  <a:pt x="149525" y="24721"/>
                </a:lnTo>
                <a:cubicBezTo>
                  <a:pt x="149785" y="26286"/>
                  <a:pt x="151663" y="26964"/>
                  <a:pt x="152862" y="25869"/>
                </a:cubicBezTo>
                <a:cubicBezTo>
                  <a:pt x="154010" y="24826"/>
                  <a:pt x="153540" y="22896"/>
                  <a:pt x="152028" y="22479"/>
                </a:cubicBezTo>
                <a:cubicBezTo>
                  <a:pt x="153019" y="10118"/>
                  <a:pt x="163293" y="626"/>
                  <a:pt x="175706" y="626"/>
                </a:cubicBezTo>
                <a:cubicBezTo>
                  <a:pt x="188066" y="626"/>
                  <a:pt x="198393" y="10118"/>
                  <a:pt x="199384" y="22479"/>
                </a:cubicBezTo>
                <a:cubicBezTo>
                  <a:pt x="197819" y="22844"/>
                  <a:pt x="197350" y="24826"/>
                  <a:pt x="198497" y="25869"/>
                </a:cubicBezTo>
                <a:cubicBezTo>
                  <a:pt x="199696" y="26964"/>
                  <a:pt x="201574" y="26286"/>
                  <a:pt x="201835" y="24721"/>
                </a:cubicBezTo>
                <a:lnTo>
                  <a:pt x="214508" y="24721"/>
                </a:lnTo>
                <a:cubicBezTo>
                  <a:pt x="214612" y="25660"/>
                  <a:pt x="215395" y="26338"/>
                  <a:pt x="216333" y="26390"/>
                </a:cubicBezTo>
                <a:cubicBezTo>
                  <a:pt x="217377" y="39064"/>
                  <a:pt x="227964" y="48816"/>
                  <a:pt x="240637" y="48816"/>
                </a:cubicBezTo>
                <a:cubicBezTo>
                  <a:pt x="253363" y="48816"/>
                  <a:pt x="263898" y="39064"/>
                  <a:pt x="264941" y="26390"/>
                </a:cubicBezTo>
                <a:cubicBezTo>
                  <a:pt x="265879" y="26338"/>
                  <a:pt x="266610" y="25660"/>
                  <a:pt x="266766" y="24721"/>
                </a:cubicBezTo>
                <a:lnTo>
                  <a:pt x="277771" y="24721"/>
                </a:lnTo>
                <a:cubicBezTo>
                  <a:pt x="278083" y="27642"/>
                  <a:pt x="281682" y="28789"/>
                  <a:pt x="283612" y="26651"/>
                </a:cubicBezTo>
                <a:cubicBezTo>
                  <a:pt x="285541" y="24461"/>
                  <a:pt x="284029" y="21018"/>
                  <a:pt x="281108" y="21018"/>
                </a:cubicBezTo>
                <a:close/>
              </a:path>
            </a:pathLst>
          </a:custGeom>
          <a:solidFill>
            <a:srgbClr val="F6F6F6"/>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141" name="Google Shape;1005;p37">
            <a:extLst>
              <a:ext uri="{FF2B5EF4-FFF2-40B4-BE49-F238E27FC236}">
                <a16:creationId xmlns:a16="http://schemas.microsoft.com/office/drawing/2014/main" id="{C99C2A4E-F42F-FE08-4B2E-6D77B20018A1}"/>
              </a:ext>
            </a:extLst>
          </p:cNvPr>
          <p:cNvSpPr/>
          <p:nvPr/>
        </p:nvSpPr>
        <p:spPr>
          <a:xfrm>
            <a:off x="2347227" y="3271318"/>
            <a:ext cx="632722" cy="632706"/>
          </a:xfrm>
          <a:custGeom>
            <a:avLst/>
            <a:gdLst/>
            <a:ahLst/>
            <a:cxnLst/>
            <a:rect l="l" t="t" r="r" b="b"/>
            <a:pathLst>
              <a:path w="39638" h="39637" extrusionOk="0">
                <a:moveTo>
                  <a:pt x="19819" y="0"/>
                </a:moveTo>
                <a:cubicBezTo>
                  <a:pt x="8867" y="0"/>
                  <a:pt x="1" y="8866"/>
                  <a:pt x="1" y="19818"/>
                </a:cubicBezTo>
                <a:cubicBezTo>
                  <a:pt x="1" y="30771"/>
                  <a:pt x="8867" y="39637"/>
                  <a:pt x="19819" y="39637"/>
                </a:cubicBezTo>
                <a:cubicBezTo>
                  <a:pt x="30771" y="39637"/>
                  <a:pt x="39637" y="30771"/>
                  <a:pt x="39637" y="19818"/>
                </a:cubicBezTo>
                <a:cubicBezTo>
                  <a:pt x="39637" y="8866"/>
                  <a:pt x="30771" y="0"/>
                  <a:pt x="19819"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142" name="Google Shape;1007;p37">
            <a:extLst>
              <a:ext uri="{FF2B5EF4-FFF2-40B4-BE49-F238E27FC236}">
                <a16:creationId xmlns:a16="http://schemas.microsoft.com/office/drawing/2014/main" id="{6BAB2281-A8C2-A42F-7A17-4DE6A8C46A1F}"/>
              </a:ext>
            </a:extLst>
          </p:cNvPr>
          <p:cNvSpPr/>
          <p:nvPr/>
        </p:nvSpPr>
        <p:spPr>
          <a:xfrm>
            <a:off x="2598644" y="2514890"/>
            <a:ext cx="129887" cy="129871"/>
          </a:xfrm>
          <a:custGeom>
            <a:avLst/>
            <a:gdLst/>
            <a:ahLst/>
            <a:cxnLst/>
            <a:rect l="l" t="t" r="r" b="b"/>
            <a:pathLst>
              <a:path w="8137" h="8136" extrusionOk="0">
                <a:moveTo>
                  <a:pt x="4069" y="0"/>
                </a:moveTo>
                <a:cubicBezTo>
                  <a:pt x="1826" y="0"/>
                  <a:pt x="1" y="1825"/>
                  <a:pt x="1" y="4068"/>
                </a:cubicBezTo>
                <a:cubicBezTo>
                  <a:pt x="1" y="6311"/>
                  <a:pt x="1826" y="8136"/>
                  <a:pt x="4069" y="8136"/>
                </a:cubicBezTo>
                <a:cubicBezTo>
                  <a:pt x="6312" y="8136"/>
                  <a:pt x="8137" y="6311"/>
                  <a:pt x="8137" y="4068"/>
                </a:cubicBezTo>
                <a:cubicBezTo>
                  <a:pt x="8137" y="1825"/>
                  <a:pt x="6312" y="0"/>
                  <a:pt x="4069"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143" name="Google Shape;1009;p37">
            <a:extLst>
              <a:ext uri="{FF2B5EF4-FFF2-40B4-BE49-F238E27FC236}">
                <a16:creationId xmlns:a16="http://schemas.microsoft.com/office/drawing/2014/main" id="{E453246D-E535-DCF1-5D76-3385DF458941}"/>
              </a:ext>
            </a:extLst>
          </p:cNvPr>
          <p:cNvSpPr/>
          <p:nvPr/>
        </p:nvSpPr>
        <p:spPr>
          <a:xfrm>
            <a:off x="2656532" y="2661778"/>
            <a:ext cx="16" cy="617717"/>
          </a:xfrm>
          <a:custGeom>
            <a:avLst/>
            <a:gdLst/>
            <a:ahLst/>
            <a:cxnLst/>
            <a:rect l="l" t="t" r="r" b="b"/>
            <a:pathLst>
              <a:path w="1" h="38698" fill="none" extrusionOk="0">
                <a:moveTo>
                  <a:pt x="1" y="38698"/>
                </a:moveTo>
                <a:lnTo>
                  <a:pt x="1" y="0"/>
                </a:lnTo>
              </a:path>
            </a:pathLst>
          </a:custGeom>
          <a:solidFill>
            <a:schemeClr val="accent1"/>
          </a:solidFill>
          <a:ln w="24775" cap="rnd" cmpd="sng">
            <a:solidFill>
              <a:srgbClr val="48FFD5"/>
            </a:solidFill>
            <a:prstDash val="solid"/>
            <a:miter lim="521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144" name="Google Shape;1010;p37">
            <a:extLst>
              <a:ext uri="{FF2B5EF4-FFF2-40B4-BE49-F238E27FC236}">
                <a16:creationId xmlns:a16="http://schemas.microsoft.com/office/drawing/2014/main" id="{97D14185-CDE6-40F6-EF2B-E2FA52968468}"/>
              </a:ext>
            </a:extLst>
          </p:cNvPr>
          <p:cNvSpPr/>
          <p:nvPr/>
        </p:nvSpPr>
        <p:spPr>
          <a:xfrm>
            <a:off x="2429443" y="3334389"/>
            <a:ext cx="460390" cy="460390"/>
          </a:xfrm>
          <a:custGeom>
            <a:avLst/>
            <a:gdLst/>
            <a:ahLst/>
            <a:cxnLst/>
            <a:rect l="l" t="t" r="r" b="b"/>
            <a:pathLst>
              <a:path w="28842" h="28842" extrusionOk="0">
                <a:moveTo>
                  <a:pt x="14447" y="1"/>
                </a:moveTo>
                <a:cubicBezTo>
                  <a:pt x="6467" y="1"/>
                  <a:pt x="0" y="6468"/>
                  <a:pt x="0" y="14447"/>
                </a:cubicBezTo>
                <a:cubicBezTo>
                  <a:pt x="0" y="22375"/>
                  <a:pt x="6467" y="28842"/>
                  <a:pt x="14447" y="28842"/>
                </a:cubicBezTo>
                <a:cubicBezTo>
                  <a:pt x="22426" y="28842"/>
                  <a:pt x="28841" y="22375"/>
                  <a:pt x="28841" y="14447"/>
                </a:cubicBezTo>
                <a:cubicBezTo>
                  <a:pt x="28841" y="6468"/>
                  <a:pt x="22426" y="1"/>
                  <a:pt x="1444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145" name="Google Shape;1017;p37">
            <a:extLst>
              <a:ext uri="{FF2B5EF4-FFF2-40B4-BE49-F238E27FC236}">
                <a16:creationId xmlns:a16="http://schemas.microsoft.com/office/drawing/2014/main" id="{B8DDDF7C-186D-D3A1-E349-F2272899F1C3}"/>
              </a:ext>
            </a:extLst>
          </p:cNvPr>
          <p:cNvSpPr/>
          <p:nvPr/>
        </p:nvSpPr>
        <p:spPr>
          <a:xfrm>
            <a:off x="4446146" y="2492401"/>
            <a:ext cx="130717" cy="129871"/>
          </a:xfrm>
          <a:custGeom>
            <a:avLst/>
            <a:gdLst/>
            <a:ahLst/>
            <a:cxnLst/>
            <a:rect l="l" t="t" r="r" b="b"/>
            <a:pathLst>
              <a:path w="8189" h="8136" extrusionOk="0">
                <a:moveTo>
                  <a:pt x="4121" y="0"/>
                </a:moveTo>
                <a:cubicBezTo>
                  <a:pt x="1826" y="0"/>
                  <a:pt x="1" y="1825"/>
                  <a:pt x="1" y="4068"/>
                </a:cubicBezTo>
                <a:cubicBezTo>
                  <a:pt x="1" y="6311"/>
                  <a:pt x="1826" y="8136"/>
                  <a:pt x="4121" y="8136"/>
                </a:cubicBezTo>
                <a:cubicBezTo>
                  <a:pt x="6363" y="8136"/>
                  <a:pt x="8189" y="6311"/>
                  <a:pt x="8189" y="4068"/>
                </a:cubicBezTo>
                <a:cubicBezTo>
                  <a:pt x="8189" y="1825"/>
                  <a:pt x="6363" y="0"/>
                  <a:pt x="4121"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146" name="Google Shape;1018;p37">
            <a:extLst>
              <a:ext uri="{FF2B5EF4-FFF2-40B4-BE49-F238E27FC236}">
                <a16:creationId xmlns:a16="http://schemas.microsoft.com/office/drawing/2014/main" id="{4B0EE1CF-C42E-0801-696B-8330C8E37A98}"/>
              </a:ext>
            </a:extLst>
          </p:cNvPr>
          <p:cNvSpPr/>
          <p:nvPr/>
        </p:nvSpPr>
        <p:spPr>
          <a:xfrm>
            <a:off x="5107669" y="3278683"/>
            <a:ext cx="633552" cy="632706"/>
          </a:xfrm>
          <a:custGeom>
            <a:avLst/>
            <a:gdLst/>
            <a:ahLst/>
            <a:cxnLst/>
            <a:rect l="l" t="t" r="r" b="b"/>
            <a:pathLst>
              <a:path w="39690" h="39637" extrusionOk="0">
                <a:moveTo>
                  <a:pt x="19871" y="0"/>
                </a:moveTo>
                <a:cubicBezTo>
                  <a:pt x="8918" y="0"/>
                  <a:pt x="0" y="8866"/>
                  <a:pt x="0" y="19818"/>
                </a:cubicBezTo>
                <a:cubicBezTo>
                  <a:pt x="0" y="30771"/>
                  <a:pt x="8918" y="39637"/>
                  <a:pt x="19871" y="39637"/>
                </a:cubicBezTo>
                <a:cubicBezTo>
                  <a:pt x="30771" y="39637"/>
                  <a:pt x="39689" y="30771"/>
                  <a:pt x="39689" y="19818"/>
                </a:cubicBezTo>
                <a:cubicBezTo>
                  <a:pt x="39689" y="8866"/>
                  <a:pt x="30771" y="0"/>
                  <a:pt x="198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147" name="Google Shape;1020;p37">
            <a:extLst>
              <a:ext uri="{FF2B5EF4-FFF2-40B4-BE49-F238E27FC236}">
                <a16:creationId xmlns:a16="http://schemas.microsoft.com/office/drawing/2014/main" id="{B296ED74-8C6C-BC5B-9F77-96FC335412E9}"/>
              </a:ext>
            </a:extLst>
          </p:cNvPr>
          <p:cNvSpPr/>
          <p:nvPr/>
        </p:nvSpPr>
        <p:spPr>
          <a:xfrm>
            <a:off x="4515809" y="2582952"/>
            <a:ext cx="16" cy="690171"/>
          </a:xfrm>
          <a:custGeom>
            <a:avLst/>
            <a:gdLst/>
            <a:ahLst/>
            <a:cxnLst/>
            <a:rect l="l" t="t" r="r" b="b"/>
            <a:pathLst>
              <a:path w="1" h="43237" fill="none" extrusionOk="0">
                <a:moveTo>
                  <a:pt x="1" y="43236"/>
                </a:moveTo>
                <a:lnTo>
                  <a:pt x="1" y="1"/>
                </a:lnTo>
              </a:path>
            </a:pathLst>
          </a:custGeom>
          <a:solidFill>
            <a:schemeClr val="accent1"/>
          </a:solidFill>
          <a:ln w="24775" cap="rnd" cmpd="sng">
            <a:solidFill>
              <a:srgbClr val="48FFD5"/>
            </a:solidFill>
            <a:prstDash val="solid"/>
            <a:miter lim="521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148" name="Google Shape;1022;p37">
            <a:extLst>
              <a:ext uri="{FF2B5EF4-FFF2-40B4-BE49-F238E27FC236}">
                <a16:creationId xmlns:a16="http://schemas.microsoft.com/office/drawing/2014/main" id="{CDE88224-E961-3BF0-08D0-38287AB60AA6}"/>
              </a:ext>
            </a:extLst>
          </p:cNvPr>
          <p:cNvSpPr/>
          <p:nvPr/>
        </p:nvSpPr>
        <p:spPr>
          <a:xfrm>
            <a:off x="5192372" y="3392377"/>
            <a:ext cx="460390" cy="460390"/>
          </a:xfrm>
          <a:custGeom>
            <a:avLst/>
            <a:gdLst/>
            <a:ahLst/>
            <a:cxnLst/>
            <a:rect l="l" t="t" r="r" b="b"/>
            <a:pathLst>
              <a:path w="28842" h="28842" extrusionOk="0">
                <a:moveTo>
                  <a:pt x="14447" y="1"/>
                </a:moveTo>
                <a:cubicBezTo>
                  <a:pt x="6467" y="1"/>
                  <a:pt x="0" y="6468"/>
                  <a:pt x="0" y="14447"/>
                </a:cubicBezTo>
                <a:cubicBezTo>
                  <a:pt x="0" y="22375"/>
                  <a:pt x="6467" y="28842"/>
                  <a:pt x="14447" y="28842"/>
                </a:cubicBezTo>
                <a:cubicBezTo>
                  <a:pt x="22374" y="28842"/>
                  <a:pt x="28841" y="22375"/>
                  <a:pt x="28841" y="14447"/>
                </a:cubicBezTo>
                <a:cubicBezTo>
                  <a:pt x="28841" y="6468"/>
                  <a:pt x="22374" y="1"/>
                  <a:pt x="1444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149" name="Google Shape;1024;p37">
            <a:extLst>
              <a:ext uri="{FF2B5EF4-FFF2-40B4-BE49-F238E27FC236}">
                <a16:creationId xmlns:a16="http://schemas.microsoft.com/office/drawing/2014/main" id="{F2BB8DEA-576C-8A73-775E-BADA23A58033}"/>
              </a:ext>
            </a:extLst>
          </p:cNvPr>
          <p:cNvSpPr/>
          <p:nvPr/>
        </p:nvSpPr>
        <p:spPr>
          <a:xfrm>
            <a:off x="3497868" y="4665130"/>
            <a:ext cx="129887" cy="130717"/>
          </a:xfrm>
          <a:custGeom>
            <a:avLst/>
            <a:gdLst/>
            <a:ahLst/>
            <a:cxnLst/>
            <a:rect l="l" t="t" r="r" b="b"/>
            <a:pathLst>
              <a:path w="8137" h="8189" extrusionOk="0">
                <a:moveTo>
                  <a:pt x="4068" y="1"/>
                </a:moveTo>
                <a:cubicBezTo>
                  <a:pt x="1826" y="1"/>
                  <a:pt x="0" y="1826"/>
                  <a:pt x="0" y="4069"/>
                </a:cubicBezTo>
                <a:cubicBezTo>
                  <a:pt x="0" y="6363"/>
                  <a:pt x="1826" y="8189"/>
                  <a:pt x="4068" y="8189"/>
                </a:cubicBezTo>
                <a:cubicBezTo>
                  <a:pt x="6311" y="8189"/>
                  <a:pt x="8136" y="6363"/>
                  <a:pt x="8136" y="4069"/>
                </a:cubicBezTo>
                <a:cubicBezTo>
                  <a:pt x="8136" y="1826"/>
                  <a:pt x="6311" y="1"/>
                  <a:pt x="4068"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150" name="Google Shape;1025;p37">
            <a:extLst>
              <a:ext uri="{FF2B5EF4-FFF2-40B4-BE49-F238E27FC236}">
                <a16:creationId xmlns:a16="http://schemas.microsoft.com/office/drawing/2014/main" id="{577909BA-1369-9185-558F-A8A1428BD0D6}"/>
              </a:ext>
            </a:extLst>
          </p:cNvPr>
          <p:cNvSpPr/>
          <p:nvPr/>
        </p:nvSpPr>
        <p:spPr>
          <a:xfrm>
            <a:off x="3255746" y="3239927"/>
            <a:ext cx="632722" cy="632706"/>
          </a:xfrm>
          <a:custGeom>
            <a:avLst/>
            <a:gdLst/>
            <a:ahLst/>
            <a:cxnLst/>
            <a:rect l="l" t="t" r="r" b="b"/>
            <a:pathLst>
              <a:path w="39638" h="39637" extrusionOk="0">
                <a:moveTo>
                  <a:pt x="19819" y="0"/>
                </a:moveTo>
                <a:cubicBezTo>
                  <a:pt x="8867" y="0"/>
                  <a:pt x="1" y="8866"/>
                  <a:pt x="1" y="19818"/>
                </a:cubicBezTo>
                <a:cubicBezTo>
                  <a:pt x="1" y="30771"/>
                  <a:pt x="8867" y="39637"/>
                  <a:pt x="19819" y="39637"/>
                </a:cubicBezTo>
                <a:cubicBezTo>
                  <a:pt x="30772" y="39637"/>
                  <a:pt x="39638" y="30771"/>
                  <a:pt x="39638" y="19818"/>
                </a:cubicBezTo>
                <a:cubicBezTo>
                  <a:pt x="39638" y="8866"/>
                  <a:pt x="30772" y="0"/>
                  <a:pt x="198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151" name="Google Shape;1027;p37">
            <a:extLst>
              <a:ext uri="{FF2B5EF4-FFF2-40B4-BE49-F238E27FC236}">
                <a16:creationId xmlns:a16="http://schemas.microsoft.com/office/drawing/2014/main" id="{E3246400-E79E-1184-059E-684DD1BB15D7}"/>
              </a:ext>
            </a:extLst>
          </p:cNvPr>
          <p:cNvSpPr/>
          <p:nvPr/>
        </p:nvSpPr>
        <p:spPr>
          <a:xfrm>
            <a:off x="3562812" y="3923015"/>
            <a:ext cx="16" cy="752600"/>
          </a:xfrm>
          <a:custGeom>
            <a:avLst/>
            <a:gdLst/>
            <a:ahLst/>
            <a:cxnLst/>
            <a:rect l="l" t="t" r="r" b="b"/>
            <a:pathLst>
              <a:path w="1" h="47148" fill="none" extrusionOk="0">
                <a:moveTo>
                  <a:pt x="0" y="47148"/>
                </a:moveTo>
                <a:lnTo>
                  <a:pt x="0" y="1"/>
                </a:lnTo>
              </a:path>
            </a:pathLst>
          </a:custGeom>
          <a:solidFill>
            <a:schemeClr val="accent1"/>
          </a:solidFill>
          <a:ln w="24775" cap="flat" cmpd="sng">
            <a:solidFill>
              <a:srgbClr val="48FFD5"/>
            </a:solidFill>
            <a:prstDash val="solid"/>
            <a:miter lim="521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152" name="Google Shape;1029;p37">
            <a:extLst>
              <a:ext uri="{FF2B5EF4-FFF2-40B4-BE49-F238E27FC236}">
                <a16:creationId xmlns:a16="http://schemas.microsoft.com/office/drawing/2014/main" id="{93FC6FB6-9291-EC5A-A044-5E80927F9552}"/>
              </a:ext>
            </a:extLst>
          </p:cNvPr>
          <p:cNvSpPr/>
          <p:nvPr/>
        </p:nvSpPr>
        <p:spPr>
          <a:xfrm>
            <a:off x="3378123" y="3356580"/>
            <a:ext cx="460390" cy="460390"/>
          </a:xfrm>
          <a:custGeom>
            <a:avLst/>
            <a:gdLst/>
            <a:ahLst/>
            <a:cxnLst/>
            <a:rect l="l" t="t" r="r" b="b"/>
            <a:pathLst>
              <a:path w="28842" h="28842" extrusionOk="0">
                <a:moveTo>
                  <a:pt x="14395" y="1"/>
                </a:moveTo>
                <a:cubicBezTo>
                  <a:pt x="6468" y="1"/>
                  <a:pt x="1" y="6468"/>
                  <a:pt x="1" y="14447"/>
                </a:cubicBezTo>
                <a:cubicBezTo>
                  <a:pt x="1" y="22375"/>
                  <a:pt x="6468" y="28842"/>
                  <a:pt x="14395" y="28842"/>
                </a:cubicBezTo>
                <a:cubicBezTo>
                  <a:pt x="22375" y="28842"/>
                  <a:pt x="28842" y="22375"/>
                  <a:pt x="28842" y="14447"/>
                </a:cubicBezTo>
                <a:cubicBezTo>
                  <a:pt x="28842" y="6468"/>
                  <a:pt x="22375" y="1"/>
                  <a:pt x="1439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153" name="Google Shape;1031;p37">
            <a:extLst>
              <a:ext uri="{FF2B5EF4-FFF2-40B4-BE49-F238E27FC236}">
                <a16:creationId xmlns:a16="http://schemas.microsoft.com/office/drawing/2014/main" id="{95B3EB78-B61C-D4D4-1D43-586D9149A119}"/>
              </a:ext>
            </a:extLst>
          </p:cNvPr>
          <p:cNvSpPr/>
          <p:nvPr/>
        </p:nvSpPr>
        <p:spPr>
          <a:xfrm>
            <a:off x="5346988" y="4748584"/>
            <a:ext cx="130733" cy="130717"/>
          </a:xfrm>
          <a:custGeom>
            <a:avLst/>
            <a:gdLst/>
            <a:ahLst/>
            <a:cxnLst/>
            <a:rect l="l" t="t" r="r" b="b"/>
            <a:pathLst>
              <a:path w="8190" h="8189" extrusionOk="0">
                <a:moveTo>
                  <a:pt x="4121" y="1"/>
                </a:moveTo>
                <a:cubicBezTo>
                  <a:pt x="1826" y="1"/>
                  <a:pt x="1" y="1826"/>
                  <a:pt x="1" y="4069"/>
                </a:cubicBezTo>
                <a:cubicBezTo>
                  <a:pt x="1" y="6363"/>
                  <a:pt x="1826" y="8189"/>
                  <a:pt x="4121" y="8189"/>
                </a:cubicBezTo>
                <a:cubicBezTo>
                  <a:pt x="6364" y="8189"/>
                  <a:pt x="8189" y="6363"/>
                  <a:pt x="8189" y="4069"/>
                </a:cubicBezTo>
                <a:cubicBezTo>
                  <a:pt x="8189" y="1826"/>
                  <a:pt x="6364" y="1"/>
                  <a:pt x="4121"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154" name="Google Shape;1032;p37">
            <a:extLst>
              <a:ext uri="{FF2B5EF4-FFF2-40B4-BE49-F238E27FC236}">
                <a16:creationId xmlns:a16="http://schemas.microsoft.com/office/drawing/2014/main" id="{F9FADF88-5617-8283-D1E3-2291BE3A7420}"/>
              </a:ext>
            </a:extLst>
          </p:cNvPr>
          <p:cNvSpPr/>
          <p:nvPr/>
        </p:nvSpPr>
        <p:spPr>
          <a:xfrm>
            <a:off x="6303470" y="3298863"/>
            <a:ext cx="633552" cy="632706"/>
          </a:xfrm>
          <a:custGeom>
            <a:avLst/>
            <a:gdLst/>
            <a:ahLst/>
            <a:cxnLst/>
            <a:rect l="l" t="t" r="r" b="b"/>
            <a:pathLst>
              <a:path w="39690" h="39637" extrusionOk="0">
                <a:moveTo>
                  <a:pt x="19871" y="0"/>
                </a:moveTo>
                <a:cubicBezTo>
                  <a:pt x="8919" y="0"/>
                  <a:pt x="1" y="8866"/>
                  <a:pt x="1" y="19818"/>
                </a:cubicBezTo>
                <a:cubicBezTo>
                  <a:pt x="1" y="30771"/>
                  <a:pt x="8919" y="39637"/>
                  <a:pt x="19871" y="39637"/>
                </a:cubicBezTo>
                <a:cubicBezTo>
                  <a:pt x="30823" y="39637"/>
                  <a:pt x="39689" y="30771"/>
                  <a:pt x="39689" y="19818"/>
                </a:cubicBezTo>
                <a:cubicBezTo>
                  <a:pt x="39689" y="8866"/>
                  <a:pt x="30823" y="0"/>
                  <a:pt x="198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155" name="Google Shape;1034;p37">
            <a:extLst>
              <a:ext uri="{FF2B5EF4-FFF2-40B4-BE49-F238E27FC236}">
                <a16:creationId xmlns:a16="http://schemas.microsoft.com/office/drawing/2014/main" id="{5B7B437C-6330-C41F-A9FD-8E1ED58B8EAD}"/>
              </a:ext>
            </a:extLst>
          </p:cNvPr>
          <p:cNvSpPr/>
          <p:nvPr/>
        </p:nvSpPr>
        <p:spPr>
          <a:xfrm>
            <a:off x="5410452" y="3897424"/>
            <a:ext cx="16" cy="840841"/>
          </a:xfrm>
          <a:custGeom>
            <a:avLst/>
            <a:gdLst/>
            <a:ahLst/>
            <a:cxnLst/>
            <a:rect l="l" t="t" r="r" b="b"/>
            <a:pathLst>
              <a:path w="1" h="52676" fill="none" extrusionOk="0">
                <a:moveTo>
                  <a:pt x="0" y="52676"/>
                </a:moveTo>
                <a:lnTo>
                  <a:pt x="0" y="1"/>
                </a:lnTo>
              </a:path>
            </a:pathLst>
          </a:custGeom>
          <a:solidFill>
            <a:schemeClr val="accent1"/>
          </a:solidFill>
          <a:ln w="24775" cap="rnd" cmpd="sng">
            <a:solidFill>
              <a:srgbClr val="48FFD5"/>
            </a:solidFill>
            <a:prstDash val="solid"/>
            <a:miter lim="521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156" name="Google Shape;1036;p37">
            <a:extLst>
              <a:ext uri="{FF2B5EF4-FFF2-40B4-BE49-F238E27FC236}">
                <a16:creationId xmlns:a16="http://schemas.microsoft.com/office/drawing/2014/main" id="{493C80AD-37FA-21B3-4336-F9082775B965}"/>
              </a:ext>
            </a:extLst>
          </p:cNvPr>
          <p:cNvSpPr/>
          <p:nvPr/>
        </p:nvSpPr>
        <p:spPr>
          <a:xfrm>
            <a:off x="6379222" y="3374282"/>
            <a:ext cx="460390" cy="460390"/>
          </a:xfrm>
          <a:custGeom>
            <a:avLst/>
            <a:gdLst/>
            <a:ahLst/>
            <a:cxnLst/>
            <a:rect l="l" t="t" r="r" b="b"/>
            <a:pathLst>
              <a:path w="28842" h="28842" extrusionOk="0">
                <a:moveTo>
                  <a:pt x="14447" y="1"/>
                </a:moveTo>
                <a:cubicBezTo>
                  <a:pt x="6468" y="1"/>
                  <a:pt x="1" y="6468"/>
                  <a:pt x="1" y="14447"/>
                </a:cubicBezTo>
                <a:cubicBezTo>
                  <a:pt x="1" y="22375"/>
                  <a:pt x="6468" y="28842"/>
                  <a:pt x="14447" y="28842"/>
                </a:cubicBezTo>
                <a:cubicBezTo>
                  <a:pt x="22374" y="28842"/>
                  <a:pt x="28841" y="22375"/>
                  <a:pt x="28841" y="14447"/>
                </a:cubicBezTo>
                <a:cubicBezTo>
                  <a:pt x="28841" y="6468"/>
                  <a:pt x="22374" y="1"/>
                  <a:pt x="1444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157" name="Google Shape;1038;p37">
            <a:extLst>
              <a:ext uri="{FF2B5EF4-FFF2-40B4-BE49-F238E27FC236}">
                <a16:creationId xmlns:a16="http://schemas.microsoft.com/office/drawing/2014/main" id="{0D01E813-D91E-C881-5C16-65EE81DB66F5}"/>
              </a:ext>
            </a:extLst>
          </p:cNvPr>
          <p:cNvSpPr txBox="1">
            <a:spLocks/>
          </p:cNvSpPr>
          <p:nvPr/>
        </p:nvSpPr>
        <p:spPr>
          <a:xfrm>
            <a:off x="2731041" y="4915148"/>
            <a:ext cx="1752927" cy="408900"/>
          </a:xfrm>
          <a:prstGeom prst="rect">
            <a:avLst/>
          </a:prstGeom>
          <a:effectLst>
            <a:outerShdw blurRad="25400" dir="17880000">
              <a:srgbClr val="000000">
                <a:alpha val="46000"/>
              </a:srgbClr>
            </a:outerShdw>
          </a:effectLst>
        </p:spPr>
        <p:txBody>
          <a:bodyPr spcFirstLastPara="1" vert="horz" wrap="square" lIns="91425" tIns="91425" rIns="91425" bIns="91425" rtlCol="0" anchor="t" anchorCtr="0">
            <a:noAutofit/>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0" indent="0" algn="ctr">
              <a:spcAft>
                <a:spcPts val="1600"/>
              </a:spcAft>
              <a:buFont typeface="Wingdings 2" charset="2"/>
              <a:buNone/>
            </a:pPr>
            <a:r>
              <a:rPr lang="en-IN" sz="1200" b="1" dirty="0">
                <a:solidFill>
                  <a:schemeClr val="bg1"/>
                </a:solidFill>
              </a:rPr>
              <a:t>Understand the coding implementation</a:t>
            </a:r>
          </a:p>
        </p:txBody>
      </p:sp>
      <p:sp>
        <p:nvSpPr>
          <p:cNvPr id="158" name="Google Shape;1039;p37">
            <a:extLst>
              <a:ext uri="{FF2B5EF4-FFF2-40B4-BE49-F238E27FC236}">
                <a16:creationId xmlns:a16="http://schemas.microsoft.com/office/drawing/2014/main" id="{46CB3C5D-3B7B-EA48-3780-B10685944593}"/>
              </a:ext>
            </a:extLst>
          </p:cNvPr>
          <p:cNvSpPr txBox="1">
            <a:spLocks/>
          </p:cNvSpPr>
          <p:nvPr/>
        </p:nvSpPr>
        <p:spPr>
          <a:xfrm>
            <a:off x="2336515" y="1862374"/>
            <a:ext cx="697200" cy="196200"/>
          </a:xfrm>
          <a:prstGeom prst="rect">
            <a:avLst/>
          </a:prstGeom>
          <a:effectLst>
            <a:outerShdw blurRad="25400" dir="17880000">
              <a:srgbClr val="000000">
                <a:alpha val="46000"/>
              </a:srgbClr>
            </a:outerShdw>
          </a:effectLst>
        </p:spPr>
        <p:txBody>
          <a:bodyPr spcFirstLastPara="1" vert="horz" wrap="square" lIns="91425" tIns="91425" rIns="91425" bIns="91425" rtlCol="0" anchor="t" anchorCtr="0">
            <a:noAutofit/>
          </a:bodyPr>
          <a:lst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Bef>
                <a:spcPts val="0"/>
              </a:spcBef>
            </a:pPr>
            <a:r>
              <a:rPr lang="en-IN" sz="1000" dirty="0">
                <a:solidFill>
                  <a:schemeClr val="bg1"/>
                </a:solidFill>
              </a:rPr>
              <a:t>WEEK 1</a:t>
            </a:r>
          </a:p>
        </p:txBody>
      </p:sp>
      <p:sp>
        <p:nvSpPr>
          <p:cNvPr id="159" name="Google Shape;1040;p37">
            <a:extLst>
              <a:ext uri="{FF2B5EF4-FFF2-40B4-BE49-F238E27FC236}">
                <a16:creationId xmlns:a16="http://schemas.microsoft.com/office/drawing/2014/main" id="{E1DC9003-3FF9-2FB1-3796-1E8B8832C91A}"/>
              </a:ext>
            </a:extLst>
          </p:cNvPr>
          <p:cNvSpPr txBox="1">
            <a:spLocks/>
          </p:cNvSpPr>
          <p:nvPr/>
        </p:nvSpPr>
        <p:spPr>
          <a:xfrm>
            <a:off x="3244687" y="4712326"/>
            <a:ext cx="697200" cy="196200"/>
          </a:xfrm>
          <a:prstGeom prst="rect">
            <a:avLst/>
          </a:prstGeom>
          <a:effectLst>
            <a:outerShdw blurRad="25400" dir="17880000">
              <a:srgbClr val="000000">
                <a:alpha val="46000"/>
              </a:srgbClr>
            </a:outerShdw>
          </a:effectLst>
        </p:spPr>
        <p:txBody>
          <a:bodyPr spcFirstLastPara="1" vert="horz" wrap="square" lIns="91425" tIns="91425" rIns="91425" bIns="91425" rtlCol="0" anchor="t" anchorCtr="0">
            <a:noAutofit/>
          </a:bodyPr>
          <a:lst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Bef>
                <a:spcPts val="0"/>
              </a:spcBef>
            </a:pPr>
            <a:r>
              <a:rPr lang="en-IN" sz="1000">
                <a:solidFill>
                  <a:schemeClr val="bg1"/>
                </a:solidFill>
              </a:rPr>
              <a:t>WEEK 2</a:t>
            </a:r>
            <a:endParaRPr lang="en-IN" sz="1000" dirty="0">
              <a:solidFill>
                <a:schemeClr val="bg1"/>
              </a:solidFill>
            </a:endParaRPr>
          </a:p>
        </p:txBody>
      </p:sp>
      <p:sp>
        <p:nvSpPr>
          <p:cNvPr id="160" name="Google Shape;1041;p37">
            <a:extLst>
              <a:ext uri="{FF2B5EF4-FFF2-40B4-BE49-F238E27FC236}">
                <a16:creationId xmlns:a16="http://schemas.microsoft.com/office/drawing/2014/main" id="{921A033D-F0D9-226E-55FD-870B552CC252}"/>
              </a:ext>
            </a:extLst>
          </p:cNvPr>
          <p:cNvSpPr txBox="1">
            <a:spLocks/>
          </p:cNvSpPr>
          <p:nvPr/>
        </p:nvSpPr>
        <p:spPr>
          <a:xfrm>
            <a:off x="4228263" y="1818512"/>
            <a:ext cx="697200" cy="196200"/>
          </a:xfrm>
          <a:prstGeom prst="rect">
            <a:avLst/>
          </a:prstGeom>
          <a:effectLst>
            <a:outerShdw blurRad="25400" dir="17880000">
              <a:srgbClr val="000000">
                <a:alpha val="46000"/>
              </a:srgbClr>
            </a:outerShdw>
          </a:effectLst>
        </p:spPr>
        <p:txBody>
          <a:bodyPr spcFirstLastPara="1" vert="horz" wrap="square" lIns="91425" tIns="91425" rIns="91425" bIns="91425" rtlCol="0" anchor="t" anchorCtr="0">
            <a:noAutofit/>
          </a:bodyPr>
          <a:lst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Bef>
                <a:spcPts val="0"/>
              </a:spcBef>
            </a:pPr>
            <a:r>
              <a:rPr lang="en-IN" sz="1000">
                <a:solidFill>
                  <a:schemeClr val="bg1"/>
                </a:solidFill>
              </a:rPr>
              <a:t>WEEK 3</a:t>
            </a:r>
            <a:endParaRPr lang="en-IN" sz="1000" dirty="0">
              <a:solidFill>
                <a:schemeClr val="bg1"/>
              </a:solidFill>
            </a:endParaRPr>
          </a:p>
        </p:txBody>
      </p:sp>
      <p:sp>
        <p:nvSpPr>
          <p:cNvPr id="161" name="Google Shape;1042;p37">
            <a:extLst>
              <a:ext uri="{FF2B5EF4-FFF2-40B4-BE49-F238E27FC236}">
                <a16:creationId xmlns:a16="http://schemas.microsoft.com/office/drawing/2014/main" id="{00A8F4BC-9FB6-2FDE-946E-8ECF53733279}"/>
              </a:ext>
            </a:extLst>
          </p:cNvPr>
          <p:cNvSpPr txBox="1">
            <a:spLocks/>
          </p:cNvSpPr>
          <p:nvPr/>
        </p:nvSpPr>
        <p:spPr>
          <a:xfrm>
            <a:off x="5061852" y="4817048"/>
            <a:ext cx="697200" cy="196200"/>
          </a:xfrm>
          <a:prstGeom prst="rect">
            <a:avLst/>
          </a:prstGeom>
          <a:effectLst>
            <a:outerShdw blurRad="25400" dir="17880000">
              <a:srgbClr val="000000">
                <a:alpha val="46000"/>
              </a:srgbClr>
            </a:outerShdw>
          </a:effectLst>
        </p:spPr>
        <p:txBody>
          <a:bodyPr spcFirstLastPara="1" vert="horz" wrap="square" lIns="91425" tIns="91425" rIns="91425" bIns="91425" rtlCol="0" anchor="t" anchorCtr="0">
            <a:noAutofit/>
          </a:bodyPr>
          <a:lst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Bef>
                <a:spcPts val="0"/>
              </a:spcBef>
            </a:pPr>
            <a:r>
              <a:rPr lang="en-IN" sz="1000">
                <a:solidFill>
                  <a:schemeClr val="bg1"/>
                </a:solidFill>
              </a:rPr>
              <a:t>WEEK 4</a:t>
            </a:r>
            <a:endParaRPr lang="en-IN" sz="1000" dirty="0">
              <a:solidFill>
                <a:schemeClr val="bg1"/>
              </a:solidFill>
            </a:endParaRPr>
          </a:p>
        </p:txBody>
      </p:sp>
      <p:sp>
        <p:nvSpPr>
          <p:cNvPr id="162" name="Google Shape;1043;p37">
            <a:extLst>
              <a:ext uri="{FF2B5EF4-FFF2-40B4-BE49-F238E27FC236}">
                <a16:creationId xmlns:a16="http://schemas.microsoft.com/office/drawing/2014/main" id="{2A03D817-B714-26D0-0250-8F2532477CA2}"/>
              </a:ext>
            </a:extLst>
          </p:cNvPr>
          <p:cNvSpPr txBox="1">
            <a:spLocks/>
          </p:cNvSpPr>
          <p:nvPr/>
        </p:nvSpPr>
        <p:spPr>
          <a:xfrm>
            <a:off x="3727868" y="1930938"/>
            <a:ext cx="1572508" cy="408900"/>
          </a:xfrm>
          <a:prstGeom prst="rect">
            <a:avLst/>
          </a:prstGeom>
          <a:effectLst>
            <a:outerShdw blurRad="25400" dir="17880000">
              <a:srgbClr val="000000">
                <a:alpha val="46000"/>
              </a:srgbClr>
            </a:outerShdw>
          </a:effectLst>
        </p:spPr>
        <p:txBody>
          <a:bodyPr spcFirstLastPara="1" vert="horz" wrap="square" lIns="91425" tIns="91425" rIns="91425" bIns="91425" rtlCol="0" anchor="t" anchorCtr="0">
            <a:noAutofit/>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0" indent="0" algn="ctr">
              <a:spcAft>
                <a:spcPts val="1600"/>
              </a:spcAft>
              <a:buFont typeface="Wingdings 2" charset="2"/>
              <a:buNone/>
            </a:pPr>
            <a:r>
              <a:rPr lang="en-IN" sz="1100" b="1" dirty="0">
                <a:solidFill>
                  <a:schemeClr val="bg1"/>
                </a:solidFill>
              </a:rPr>
              <a:t>implement algorithm without </a:t>
            </a:r>
            <a:r>
              <a:rPr lang="en-IN" sz="1100" b="1" dirty="0" err="1">
                <a:solidFill>
                  <a:schemeClr val="bg1"/>
                </a:solidFill>
              </a:rPr>
              <a:t>sklearn</a:t>
            </a:r>
            <a:endParaRPr lang="en-IN" sz="1100" b="1" dirty="0">
              <a:solidFill>
                <a:schemeClr val="bg1"/>
              </a:solidFill>
            </a:endParaRPr>
          </a:p>
        </p:txBody>
      </p:sp>
      <p:sp>
        <p:nvSpPr>
          <p:cNvPr id="163" name="Google Shape;1044;p37">
            <a:extLst>
              <a:ext uri="{FF2B5EF4-FFF2-40B4-BE49-F238E27FC236}">
                <a16:creationId xmlns:a16="http://schemas.microsoft.com/office/drawing/2014/main" id="{7ADC9873-D4E5-5709-D8B7-4E5C1B14B6C6}"/>
              </a:ext>
            </a:extLst>
          </p:cNvPr>
          <p:cNvSpPr txBox="1">
            <a:spLocks/>
          </p:cNvSpPr>
          <p:nvPr/>
        </p:nvSpPr>
        <p:spPr>
          <a:xfrm>
            <a:off x="4380317" y="4991313"/>
            <a:ext cx="2177418" cy="408900"/>
          </a:xfrm>
          <a:prstGeom prst="rect">
            <a:avLst/>
          </a:prstGeom>
          <a:effectLst>
            <a:outerShdw blurRad="25400" dir="17880000">
              <a:srgbClr val="000000">
                <a:alpha val="46000"/>
              </a:srgbClr>
            </a:outerShdw>
          </a:effectLst>
        </p:spPr>
        <p:txBody>
          <a:bodyPr spcFirstLastPara="1" vert="horz" wrap="square" lIns="91425" tIns="91425" rIns="91425" bIns="91425" rtlCol="0" anchor="t" anchorCtr="0">
            <a:noAutofit/>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0" indent="0" algn="ctr">
              <a:spcAft>
                <a:spcPts val="1600"/>
              </a:spcAft>
              <a:buFont typeface="Wingdings 2" charset="2"/>
              <a:buNone/>
            </a:pPr>
            <a:r>
              <a:rPr lang="en-IN" sz="1200" b="1" dirty="0">
                <a:solidFill>
                  <a:schemeClr val="bg1"/>
                </a:solidFill>
              </a:rPr>
              <a:t>Hyper parameter tuning/ Generalized model</a:t>
            </a:r>
          </a:p>
        </p:txBody>
      </p:sp>
      <p:sp>
        <p:nvSpPr>
          <p:cNvPr id="164" name="Google Shape;1045;p37">
            <a:extLst>
              <a:ext uri="{FF2B5EF4-FFF2-40B4-BE49-F238E27FC236}">
                <a16:creationId xmlns:a16="http://schemas.microsoft.com/office/drawing/2014/main" id="{7EC45610-DABF-22C7-0630-A88CCD74D0D1}"/>
              </a:ext>
            </a:extLst>
          </p:cNvPr>
          <p:cNvSpPr txBox="1">
            <a:spLocks/>
          </p:cNvSpPr>
          <p:nvPr/>
        </p:nvSpPr>
        <p:spPr>
          <a:xfrm>
            <a:off x="1733887" y="1981059"/>
            <a:ext cx="1859400" cy="408900"/>
          </a:xfrm>
          <a:prstGeom prst="rect">
            <a:avLst/>
          </a:prstGeom>
          <a:effectLst>
            <a:outerShdw blurRad="25400" dir="17880000">
              <a:srgbClr val="000000">
                <a:alpha val="46000"/>
              </a:srgbClr>
            </a:outerShdw>
          </a:effectLst>
        </p:spPr>
        <p:txBody>
          <a:bodyPr spcFirstLastPara="1" vert="horz" wrap="square" lIns="91425" tIns="91425" rIns="91425" bIns="91425" rtlCol="0" anchor="t" anchorCtr="0">
            <a:noAutofit/>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0" indent="0" algn="ctr">
              <a:spcAft>
                <a:spcPts val="1600"/>
              </a:spcAft>
              <a:buFont typeface="Wingdings 2" charset="2"/>
              <a:buNone/>
            </a:pPr>
            <a:r>
              <a:rPr lang="en-IN" sz="1200" b="1" dirty="0">
                <a:solidFill>
                  <a:schemeClr val="bg1"/>
                </a:solidFill>
              </a:rPr>
              <a:t>understand the mathematical logic</a:t>
            </a:r>
          </a:p>
        </p:txBody>
      </p:sp>
      <p:sp>
        <p:nvSpPr>
          <p:cNvPr id="165" name="Google Shape;1046;p37">
            <a:extLst>
              <a:ext uri="{FF2B5EF4-FFF2-40B4-BE49-F238E27FC236}">
                <a16:creationId xmlns:a16="http://schemas.microsoft.com/office/drawing/2014/main" id="{19E99C22-093E-B594-1960-F18BEC5AB0A6}"/>
              </a:ext>
            </a:extLst>
          </p:cNvPr>
          <p:cNvSpPr txBox="1">
            <a:spLocks/>
          </p:cNvSpPr>
          <p:nvPr/>
        </p:nvSpPr>
        <p:spPr>
          <a:xfrm>
            <a:off x="542438" y="3328858"/>
            <a:ext cx="1391419" cy="547862"/>
          </a:xfrm>
          <a:prstGeom prst="rect">
            <a:avLst/>
          </a:prstGeom>
          <a:effectLst>
            <a:outerShdw blurRad="25400" dir="17880000">
              <a:srgbClr val="000000">
                <a:alpha val="46000"/>
              </a:srgbClr>
            </a:outerShdw>
          </a:effectLst>
        </p:spPr>
        <p:txBody>
          <a:bodyPr spcFirstLastPara="1" vert="horz" wrap="square" lIns="91425" tIns="91425" rIns="91425" bIns="91425" rtlCol="0" anchor="t" anchorCtr="0">
            <a:noAutofit/>
          </a:bodyPr>
          <a:lst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r">
              <a:spcBef>
                <a:spcPts val="0"/>
              </a:spcBef>
            </a:pPr>
            <a:r>
              <a:rPr lang="en-US" sz="1600" dirty="0">
                <a:solidFill>
                  <a:schemeClr val="bg1"/>
                </a:solidFill>
              </a:rPr>
              <a:t>Internship</a:t>
            </a:r>
          </a:p>
        </p:txBody>
      </p:sp>
      <p:sp>
        <p:nvSpPr>
          <p:cNvPr id="166" name="Google Shape;1047;p37">
            <a:extLst>
              <a:ext uri="{FF2B5EF4-FFF2-40B4-BE49-F238E27FC236}">
                <a16:creationId xmlns:a16="http://schemas.microsoft.com/office/drawing/2014/main" id="{19A1DD08-29A8-793F-720C-075E43F85315}"/>
              </a:ext>
            </a:extLst>
          </p:cNvPr>
          <p:cNvSpPr txBox="1">
            <a:spLocks/>
          </p:cNvSpPr>
          <p:nvPr/>
        </p:nvSpPr>
        <p:spPr>
          <a:xfrm>
            <a:off x="10273552" y="3435775"/>
            <a:ext cx="1773446" cy="548882"/>
          </a:xfrm>
          <a:prstGeom prst="rect">
            <a:avLst/>
          </a:prstGeom>
          <a:effectLst>
            <a:outerShdw blurRad="25400" dir="17880000">
              <a:srgbClr val="000000">
                <a:alpha val="46000"/>
              </a:srgbClr>
            </a:outerShdw>
          </a:effectLst>
        </p:spPr>
        <p:txBody>
          <a:bodyPr spcFirstLastPara="1" vert="horz" wrap="square" lIns="91425" tIns="91425" rIns="91425" bIns="91425" rtlCol="0" anchor="t" anchorCtr="0">
            <a:noAutofit/>
          </a:bodyPr>
          <a:lst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spcBef>
                <a:spcPts val="0"/>
              </a:spcBef>
            </a:pPr>
            <a:r>
              <a:rPr lang="en-IN" sz="1400" dirty="0">
                <a:solidFill>
                  <a:schemeClr val="bg1"/>
                </a:solidFill>
              </a:rPr>
              <a:t>FINAL</a:t>
            </a:r>
          </a:p>
          <a:p>
            <a:pPr algn="l">
              <a:spcBef>
                <a:spcPts val="0"/>
              </a:spcBef>
            </a:pPr>
            <a:r>
              <a:rPr lang="en-IN" sz="1400" dirty="0">
                <a:solidFill>
                  <a:schemeClr val="bg1"/>
                </a:solidFill>
              </a:rPr>
              <a:t>VERSION</a:t>
            </a:r>
          </a:p>
        </p:txBody>
      </p:sp>
      <p:grpSp>
        <p:nvGrpSpPr>
          <p:cNvPr id="167" name="Google Shape;1048;p37">
            <a:extLst>
              <a:ext uri="{FF2B5EF4-FFF2-40B4-BE49-F238E27FC236}">
                <a16:creationId xmlns:a16="http://schemas.microsoft.com/office/drawing/2014/main" id="{8B4C92AA-F6D7-6C55-245A-D2DB438E0D60}"/>
              </a:ext>
            </a:extLst>
          </p:cNvPr>
          <p:cNvGrpSpPr/>
          <p:nvPr/>
        </p:nvGrpSpPr>
        <p:grpSpPr>
          <a:xfrm>
            <a:off x="5300376" y="3501513"/>
            <a:ext cx="222293" cy="237986"/>
            <a:chOff x="5029650" y="894850"/>
            <a:chExt cx="1559950" cy="1670075"/>
          </a:xfrm>
        </p:grpSpPr>
        <p:sp>
          <p:nvSpPr>
            <p:cNvPr id="168" name="Google Shape;1049;p37">
              <a:extLst>
                <a:ext uri="{FF2B5EF4-FFF2-40B4-BE49-F238E27FC236}">
                  <a16:creationId xmlns:a16="http://schemas.microsoft.com/office/drawing/2014/main" id="{8F88C420-96EA-5CC1-A64C-500AA4AEC71F}"/>
                </a:ext>
              </a:extLst>
            </p:cNvPr>
            <p:cNvSpPr/>
            <p:nvPr/>
          </p:nvSpPr>
          <p:spPr>
            <a:xfrm>
              <a:off x="5029650" y="2203275"/>
              <a:ext cx="243300" cy="361650"/>
            </a:xfrm>
            <a:custGeom>
              <a:avLst/>
              <a:gdLst/>
              <a:ahLst/>
              <a:cxnLst/>
              <a:rect l="l" t="t" r="r" b="b"/>
              <a:pathLst>
                <a:path w="9732" h="14466" extrusionOk="0">
                  <a:moveTo>
                    <a:pt x="6773" y="0"/>
                  </a:moveTo>
                  <a:cubicBezTo>
                    <a:pt x="3025" y="0"/>
                    <a:pt x="1" y="3222"/>
                    <a:pt x="1" y="7233"/>
                  </a:cubicBezTo>
                  <a:lnTo>
                    <a:pt x="1" y="12493"/>
                  </a:lnTo>
                  <a:cubicBezTo>
                    <a:pt x="1" y="13545"/>
                    <a:pt x="855" y="14465"/>
                    <a:pt x="1842" y="14465"/>
                  </a:cubicBezTo>
                  <a:lnTo>
                    <a:pt x="9732" y="14465"/>
                  </a:lnTo>
                  <a:cubicBezTo>
                    <a:pt x="9534" y="13873"/>
                    <a:pt x="9403" y="13216"/>
                    <a:pt x="9403" y="12493"/>
                  </a:cubicBezTo>
                  <a:lnTo>
                    <a:pt x="94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169" name="Google Shape;1050;p37">
              <a:extLst>
                <a:ext uri="{FF2B5EF4-FFF2-40B4-BE49-F238E27FC236}">
                  <a16:creationId xmlns:a16="http://schemas.microsoft.com/office/drawing/2014/main" id="{48CA8E7E-BAC2-7B29-4FD0-5A2762E02A59}"/>
                </a:ext>
              </a:extLst>
            </p:cNvPr>
            <p:cNvSpPr/>
            <p:nvPr/>
          </p:nvSpPr>
          <p:spPr>
            <a:xfrm>
              <a:off x="5356750" y="1941900"/>
              <a:ext cx="241675" cy="623025"/>
            </a:xfrm>
            <a:custGeom>
              <a:avLst/>
              <a:gdLst/>
              <a:ahLst/>
              <a:cxnLst/>
              <a:rect l="l" t="t" r="r" b="b"/>
              <a:pathLst>
                <a:path w="9667" h="24921" extrusionOk="0">
                  <a:moveTo>
                    <a:pt x="6707" y="1"/>
                  </a:moveTo>
                  <a:cubicBezTo>
                    <a:pt x="3025" y="1"/>
                    <a:pt x="1" y="3223"/>
                    <a:pt x="1" y="7233"/>
                  </a:cubicBezTo>
                  <a:lnTo>
                    <a:pt x="1" y="22948"/>
                  </a:lnTo>
                  <a:cubicBezTo>
                    <a:pt x="1" y="24000"/>
                    <a:pt x="790" y="24920"/>
                    <a:pt x="1776" y="24920"/>
                  </a:cubicBezTo>
                  <a:lnTo>
                    <a:pt x="9666" y="24920"/>
                  </a:lnTo>
                  <a:cubicBezTo>
                    <a:pt x="9535" y="24328"/>
                    <a:pt x="9337" y="23671"/>
                    <a:pt x="9337" y="22948"/>
                  </a:cubicBezTo>
                  <a:lnTo>
                    <a:pt x="93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170" name="Google Shape;1051;p37">
              <a:extLst>
                <a:ext uri="{FF2B5EF4-FFF2-40B4-BE49-F238E27FC236}">
                  <a16:creationId xmlns:a16="http://schemas.microsoft.com/office/drawing/2014/main" id="{E110583D-1031-6964-D9E9-CDC9EF016C45}"/>
                </a:ext>
              </a:extLst>
            </p:cNvPr>
            <p:cNvSpPr/>
            <p:nvPr/>
          </p:nvSpPr>
          <p:spPr>
            <a:xfrm>
              <a:off x="5836725" y="894850"/>
              <a:ext cx="752875" cy="1670075"/>
            </a:xfrm>
            <a:custGeom>
              <a:avLst/>
              <a:gdLst/>
              <a:ahLst/>
              <a:cxnLst/>
              <a:rect l="l" t="t" r="r" b="b"/>
              <a:pathLst>
                <a:path w="30115" h="66803" extrusionOk="0">
                  <a:moveTo>
                    <a:pt x="15058" y="0"/>
                  </a:moveTo>
                  <a:cubicBezTo>
                    <a:pt x="14466" y="0"/>
                    <a:pt x="13940" y="329"/>
                    <a:pt x="13611" y="789"/>
                  </a:cubicBezTo>
                  <a:lnTo>
                    <a:pt x="527" y="19594"/>
                  </a:lnTo>
                  <a:cubicBezTo>
                    <a:pt x="132" y="20185"/>
                    <a:pt x="1" y="21040"/>
                    <a:pt x="330" y="21698"/>
                  </a:cubicBezTo>
                  <a:cubicBezTo>
                    <a:pt x="658" y="22355"/>
                    <a:pt x="1250" y="22750"/>
                    <a:pt x="1973" y="22750"/>
                  </a:cubicBezTo>
                  <a:lnTo>
                    <a:pt x="6707" y="22750"/>
                  </a:lnTo>
                  <a:lnTo>
                    <a:pt x="6707" y="64830"/>
                  </a:lnTo>
                  <a:cubicBezTo>
                    <a:pt x="6707" y="65882"/>
                    <a:pt x="7496" y="66802"/>
                    <a:pt x="8483" y="66802"/>
                  </a:cubicBezTo>
                  <a:lnTo>
                    <a:pt x="21567" y="66802"/>
                  </a:lnTo>
                  <a:cubicBezTo>
                    <a:pt x="22553" y="66802"/>
                    <a:pt x="23342" y="65882"/>
                    <a:pt x="23342" y="64830"/>
                  </a:cubicBezTo>
                  <a:lnTo>
                    <a:pt x="23342" y="22750"/>
                  </a:lnTo>
                  <a:lnTo>
                    <a:pt x="28010" y="22750"/>
                  </a:lnTo>
                  <a:cubicBezTo>
                    <a:pt x="28668" y="22750"/>
                    <a:pt x="29391" y="22355"/>
                    <a:pt x="29654" y="21698"/>
                  </a:cubicBezTo>
                  <a:cubicBezTo>
                    <a:pt x="30114" y="21040"/>
                    <a:pt x="30049" y="20185"/>
                    <a:pt x="29588" y="19594"/>
                  </a:cubicBezTo>
                  <a:lnTo>
                    <a:pt x="16570" y="789"/>
                  </a:lnTo>
                  <a:cubicBezTo>
                    <a:pt x="16241" y="329"/>
                    <a:pt x="15649" y="0"/>
                    <a:pt x="150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171" name="Google Shape;1052;p37">
              <a:extLst>
                <a:ext uri="{FF2B5EF4-FFF2-40B4-BE49-F238E27FC236}">
                  <a16:creationId xmlns:a16="http://schemas.microsoft.com/office/drawing/2014/main" id="{21B883E5-1B82-2A95-EF66-FC80C24E2976}"/>
                </a:ext>
              </a:extLst>
            </p:cNvPr>
            <p:cNvSpPr/>
            <p:nvPr/>
          </p:nvSpPr>
          <p:spPr>
            <a:xfrm>
              <a:off x="5680575" y="1678900"/>
              <a:ext cx="243300" cy="886025"/>
            </a:xfrm>
            <a:custGeom>
              <a:avLst/>
              <a:gdLst/>
              <a:ahLst/>
              <a:cxnLst/>
              <a:rect l="l" t="t" r="r" b="b"/>
              <a:pathLst>
                <a:path w="9732" h="35441" extrusionOk="0">
                  <a:moveTo>
                    <a:pt x="6773" y="1"/>
                  </a:moveTo>
                  <a:cubicBezTo>
                    <a:pt x="3091" y="1"/>
                    <a:pt x="1" y="3223"/>
                    <a:pt x="1" y="7233"/>
                  </a:cubicBezTo>
                  <a:lnTo>
                    <a:pt x="1" y="33468"/>
                  </a:lnTo>
                  <a:cubicBezTo>
                    <a:pt x="1" y="34520"/>
                    <a:pt x="855" y="35440"/>
                    <a:pt x="1842" y="35440"/>
                  </a:cubicBezTo>
                  <a:lnTo>
                    <a:pt x="9732" y="35440"/>
                  </a:lnTo>
                  <a:cubicBezTo>
                    <a:pt x="9534" y="34848"/>
                    <a:pt x="9403" y="34191"/>
                    <a:pt x="9403" y="33468"/>
                  </a:cubicBezTo>
                  <a:lnTo>
                    <a:pt x="940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grpSp>
      <p:cxnSp>
        <p:nvCxnSpPr>
          <p:cNvPr id="172" name="Google Shape;1061;p37">
            <a:extLst>
              <a:ext uri="{FF2B5EF4-FFF2-40B4-BE49-F238E27FC236}">
                <a16:creationId xmlns:a16="http://schemas.microsoft.com/office/drawing/2014/main" id="{287D26DC-5FB5-8F69-B57E-89B7BB1E1645}"/>
              </a:ext>
            </a:extLst>
          </p:cNvPr>
          <p:cNvCxnSpPr/>
          <p:nvPr/>
        </p:nvCxnSpPr>
        <p:spPr>
          <a:xfrm>
            <a:off x="1776515" y="1733238"/>
            <a:ext cx="8520600" cy="0"/>
          </a:xfrm>
          <a:prstGeom prst="straightConnector1">
            <a:avLst/>
          </a:prstGeom>
          <a:noFill/>
          <a:ln w="9525" cap="flat" cmpd="sng">
            <a:solidFill>
              <a:schemeClr val="accent1"/>
            </a:solidFill>
            <a:prstDash val="solid"/>
            <a:round/>
            <a:headEnd type="none" w="med" len="med"/>
            <a:tailEnd type="none" w="med" len="med"/>
          </a:ln>
        </p:spPr>
      </p:cxnSp>
      <p:pic>
        <p:nvPicPr>
          <p:cNvPr id="173" name="Picture 172">
            <a:extLst>
              <a:ext uri="{FF2B5EF4-FFF2-40B4-BE49-F238E27FC236}">
                <a16:creationId xmlns:a16="http://schemas.microsoft.com/office/drawing/2014/main" id="{45D730BF-1886-0B1C-49E3-51F2436F63D1}"/>
              </a:ext>
            </a:extLst>
          </p:cNvPr>
          <p:cNvPicPr>
            <a:picLocks noChangeAspect="1"/>
          </p:cNvPicPr>
          <p:nvPr/>
        </p:nvPicPr>
        <p:blipFill>
          <a:blip r:embed="rId3"/>
          <a:stretch>
            <a:fillRect/>
          </a:stretch>
        </p:blipFill>
        <p:spPr>
          <a:xfrm>
            <a:off x="2508214" y="3381570"/>
            <a:ext cx="322174" cy="322174"/>
          </a:xfrm>
          <a:prstGeom prst="rect">
            <a:avLst/>
          </a:prstGeom>
        </p:spPr>
      </p:pic>
      <p:pic>
        <p:nvPicPr>
          <p:cNvPr id="174" name="Picture 173">
            <a:extLst>
              <a:ext uri="{FF2B5EF4-FFF2-40B4-BE49-F238E27FC236}">
                <a16:creationId xmlns:a16="http://schemas.microsoft.com/office/drawing/2014/main" id="{FBEB057E-A4A2-2BD2-C6A7-118C4F6C5D3C}"/>
              </a:ext>
            </a:extLst>
          </p:cNvPr>
          <p:cNvPicPr>
            <a:picLocks noChangeAspect="1"/>
          </p:cNvPicPr>
          <p:nvPr/>
        </p:nvPicPr>
        <p:blipFill>
          <a:blip r:embed="rId4"/>
          <a:stretch>
            <a:fillRect/>
          </a:stretch>
        </p:blipFill>
        <p:spPr>
          <a:xfrm>
            <a:off x="3469897" y="3440174"/>
            <a:ext cx="293201" cy="293201"/>
          </a:xfrm>
          <a:prstGeom prst="rect">
            <a:avLst/>
          </a:prstGeom>
        </p:spPr>
      </p:pic>
      <p:sp>
        <p:nvSpPr>
          <p:cNvPr id="175" name="Google Shape;1018;p37">
            <a:extLst>
              <a:ext uri="{FF2B5EF4-FFF2-40B4-BE49-F238E27FC236}">
                <a16:creationId xmlns:a16="http://schemas.microsoft.com/office/drawing/2014/main" id="{A296F7DD-022B-3E9E-6CF2-F9B154E15269}"/>
              </a:ext>
            </a:extLst>
          </p:cNvPr>
          <p:cNvSpPr/>
          <p:nvPr/>
        </p:nvSpPr>
        <p:spPr>
          <a:xfrm>
            <a:off x="4194730" y="3279568"/>
            <a:ext cx="633552" cy="632706"/>
          </a:xfrm>
          <a:custGeom>
            <a:avLst/>
            <a:gdLst/>
            <a:ahLst/>
            <a:cxnLst/>
            <a:rect l="l" t="t" r="r" b="b"/>
            <a:pathLst>
              <a:path w="39690" h="39637" extrusionOk="0">
                <a:moveTo>
                  <a:pt x="19871" y="0"/>
                </a:moveTo>
                <a:cubicBezTo>
                  <a:pt x="8918" y="0"/>
                  <a:pt x="0" y="8866"/>
                  <a:pt x="0" y="19818"/>
                </a:cubicBezTo>
                <a:cubicBezTo>
                  <a:pt x="0" y="30771"/>
                  <a:pt x="8918" y="39637"/>
                  <a:pt x="19871" y="39637"/>
                </a:cubicBezTo>
                <a:cubicBezTo>
                  <a:pt x="30771" y="39637"/>
                  <a:pt x="39689" y="30771"/>
                  <a:pt x="39689" y="19818"/>
                </a:cubicBezTo>
                <a:cubicBezTo>
                  <a:pt x="39689" y="8866"/>
                  <a:pt x="30771" y="0"/>
                  <a:pt x="198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176" name="Google Shape;1029;p37">
            <a:extLst>
              <a:ext uri="{FF2B5EF4-FFF2-40B4-BE49-F238E27FC236}">
                <a16:creationId xmlns:a16="http://schemas.microsoft.com/office/drawing/2014/main" id="{B0501D3E-D4DE-E6A8-D588-6EEE4C356A57}"/>
              </a:ext>
            </a:extLst>
          </p:cNvPr>
          <p:cNvSpPr/>
          <p:nvPr/>
        </p:nvSpPr>
        <p:spPr>
          <a:xfrm>
            <a:off x="4272877" y="3364841"/>
            <a:ext cx="460390" cy="460390"/>
          </a:xfrm>
          <a:custGeom>
            <a:avLst/>
            <a:gdLst/>
            <a:ahLst/>
            <a:cxnLst/>
            <a:rect l="l" t="t" r="r" b="b"/>
            <a:pathLst>
              <a:path w="28842" h="28842" extrusionOk="0">
                <a:moveTo>
                  <a:pt x="14395" y="1"/>
                </a:moveTo>
                <a:cubicBezTo>
                  <a:pt x="6468" y="1"/>
                  <a:pt x="1" y="6468"/>
                  <a:pt x="1" y="14447"/>
                </a:cubicBezTo>
                <a:cubicBezTo>
                  <a:pt x="1" y="22375"/>
                  <a:pt x="6468" y="28842"/>
                  <a:pt x="14395" y="28842"/>
                </a:cubicBezTo>
                <a:cubicBezTo>
                  <a:pt x="22375" y="28842"/>
                  <a:pt x="28842" y="22375"/>
                  <a:pt x="28842" y="14447"/>
                </a:cubicBezTo>
                <a:cubicBezTo>
                  <a:pt x="28842" y="6468"/>
                  <a:pt x="22375" y="1"/>
                  <a:pt x="1439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pic>
        <p:nvPicPr>
          <p:cNvPr id="177" name="Picture 176">
            <a:extLst>
              <a:ext uri="{FF2B5EF4-FFF2-40B4-BE49-F238E27FC236}">
                <a16:creationId xmlns:a16="http://schemas.microsoft.com/office/drawing/2014/main" id="{F027D02C-207D-4DC0-C972-BD8B5183A9B9}"/>
              </a:ext>
            </a:extLst>
          </p:cNvPr>
          <p:cNvPicPr>
            <a:picLocks noChangeAspect="1"/>
          </p:cNvPicPr>
          <p:nvPr/>
        </p:nvPicPr>
        <p:blipFill>
          <a:blip r:embed="rId5"/>
          <a:stretch>
            <a:fillRect/>
          </a:stretch>
        </p:blipFill>
        <p:spPr>
          <a:xfrm>
            <a:off x="4311119" y="3416072"/>
            <a:ext cx="400773" cy="400773"/>
          </a:xfrm>
          <a:prstGeom prst="rect">
            <a:avLst/>
          </a:prstGeom>
        </p:spPr>
      </p:pic>
      <p:sp>
        <p:nvSpPr>
          <p:cNvPr id="178" name="Google Shape;1004;p37">
            <a:extLst>
              <a:ext uri="{FF2B5EF4-FFF2-40B4-BE49-F238E27FC236}">
                <a16:creationId xmlns:a16="http://schemas.microsoft.com/office/drawing/2014/main" id="{981A0108-0EF9-C713-F2D6-9444C6DEA4A0}"/>
              </a:ext>
            </a:extLst>
          </p:cNvPr>
          <p:cNvSpPr/>
          <p:nvPr/>
        </p:nvSpPr>
        <p:spPr>
          <a:xfrm>
            <a:off x="5941411" y="3205926"/>
            <a:ext cx="4195267" cy="779241"/>
          </a:xfrm>
          <a:custGeom>
            <a:avLst/>
            <a:gdLst/>
            <a:ahLst/>
            <a:cxnLst/>
            <a:rect l="l" t="t" r="r" b="b"/>
            <a:pathLst>
              <a:path w="285542" h="48817" extrusionOk="0">
                <a:moveTo>
                  <a:pt x="281108" y="21018"/>
                </a:moveTo>
                <a:cubicBezTo>
                  <a:pt x="279335" y="21018"/>
                  <a:pt x="277927" y="22322"/>
                  <a:pt x="277771" y="24095"/>
                </a:cubicBezTo>
                <a:lnTo>
                  <a:pt x="266766" y="24095"/>
                </a:lnTo>
                <a:cubicBezTo>
                  <a:pt x="266505" y="22479"/>
                  <a:pt x="264576" y="21853"/>
                  <a:pt x="263428" y="22896"/>
                </a:cubicBezTo>
                <a:cubicBezTo>
                  <a:pt x="262229" y="23991"/>
                  <a:pt x="262750" y="25921"/>
                  <a:pt x="264263" y="26338"/>
                </a:cubicBezTo>
                <a:cubicBezTo>
                  <a:pt x="263272" y="38646"/>
                  <a:pt x="252998" y="48138"/>
                  <a:pt x="240637" y="48138"/>
                </a:cubicBezTo>
                <a:cubicBezTo>
                  <a:pt x="228277" y="48138"/>
                  <a:pt x="218002" y="38646"/>
                  <a:pt x="216959" y="26338"/>
                </a:cubicBezTo>
                <a:cubicBezTo>
                  <a:pt x="218472" y="25921"/>
                  <a:pt x="218993" y="23991"/>
                  <a:pt x="217794" y="22948"/>
                </a:cubicBezTo>
                <a:cubicBezTo>
                  <a:pt x="216646" y="21853"/>
                  <a:pt x="214769" y="22479"/>
                  <a:pt x="214508" y="24095"/>
                </a:cubicBezTo>
                <a:lnTo>
                  <a:pt x="201835" y="24095"/>
                </a:lnTo>
                <a:cubicBezTo>
                  <a:pt x="201678" y="23157"/>
                  <a:pt x="200896" y="22479"/>
                  <a:pt x="200009" y="22427"/>
                </a:cubicBezTo>
                <a:cubicBezTo>
                  <a:pt x="198966" y="9753"/>
                  <a:pt x="188379" y="1"/>
                  <a:pt x="175654" y="1"/>
                </a:cubicBezTo>
                <a:cubicBezTo>
                  <a:pt x="162980" y="1"/>
                  <a:pt x="152393" y="9753"/>
                  <a:pt x="151350" y="22427"/>
                </a:cubicBezTo>
                <a:cubicBezTo>
                  <a:pt x="150411" y="22479"/>
                  <a:pt x="149681" y="23157"/>
                  <a:pt x="149525" y="24095"/>
                </a:cubicBezTo>
                <a:lnTo>
                  <a:pt x="136903" y="24095"/>
                </a:lnTo>
                <a:cubicBezTo>
                  <a:pt x="136643" y="22479"/>
                  <a:pt x="134765" y="21853"/>
                  <a:pt x="133566" y="22896"/>
                </a:cubicBezTo>
                <a:cubicBezTo>
                  <a:pt x="132418" y="23991"/>
                  <a:pt x="132888" y="25921"/>
                  <a:pt x="134400" y="26338"/>
                </a:cubicBezTo>
                <a:cubicBezTo>
                  <a:pt x="133409" y="38646"/>
                  <a:pt x="123135" y="48138"/>
                  <a:pt x="110774" y="48138"/>
                </a:cubicBezTo>
                <a:cubicBezTo>
                  <a:pt x="98414" y="48138"/>
                  <a:pt x="88088" y="38646"/>
                  <a:pt x="87097" y="26338"/>
                </a:cubicBezTo>
                <a:cubicBezTo>
                  <a:pt x="88609" y="25921"/>
                  <a:pt x="89131" y="23991"/>
                  <a:pt x="87931" y="22896"/>
                </a:cubicBezTo>
                <a:cubicBezTo>
                  <a:pt x="86732" y="21853"/>
                  <a:pt x="84854" y="22479"/>
                  <a:pt x="84593" y="24095"/>
                </a:cubicBezTo>
                <a:lnTo>
                  <a:pt x="71972" y="24095"/>
                </a:lnTo>
                <a:cubicBezTo>
                  <a:pt x="71816" y="23157"/>
                  <a:pt x="71033" y="22479"/>
                  <a:pt x="70095" y="22427"/>
                </a:cubicBezTo>
                <a:cubicBezTo>
                  <a:pt x="68999" y="9805"/>
                  <a:pt x="58464" y="157"/>
                  <a:pt x="45791" y="157"/>
                </a:cubicBezTo>
                <a:cubicBezTo>
                  <a:pt x="33170" y="157"/>
                  <a:pt x="22635" y="9805"/>
                  <a:pt x="21539" y="22427"/>
                </a:cubicBezTo>
                <a:cubicBezTo>
                  <a:pt x="20601" y="22479"/>
                  <a:pt x="19818" y="23157"/>
                  <a:pt x="19662" y="24095"/>
                </a:cubicBezTo>
                <a:lnTo>
                  <a:pt x="6728" y="24095"/>
                </a:lnTo>
                <a:cubicBezTo>
                  <a:pt x="6311" y="19767"/>
                  <a:pt x="0" y="20132"/>
                  <a:pt x="0" y="24408"/>
                </a:cubicBezTo>
                <a:cubicBezTo>
                  <a:pt x="0" y="28633"/>
                  <a:pt x="6311" y="28998"/>
                  <a:pt x="6728" y="24721"/>
                </a:cubicBezTo>
                <a:lnTo>
                  <a:pt x="19662" y="24721"/>
                </a:lnTo>
                <a:cubicBezTo>
                  <a:pt x="19871" y="26286"/>
                  <a:pt x="21800" y="26964"/>
                  <a:pt x="23000" y="25869"/>
                </a:cubicBezTo>
                <a:cubicBezTo>
                  <a:pt x="24147" y="24826"/>
                  <a:pt x="23678" y="22844"/>
                  <a:pt x="22113" y="22479"/>
                </a:cubicBezTo>
                <a:cubicBezTo>
                  <a:pt x="23104" y="10118"/>
                  <a:pt x="33431" y="626"/>
                  <a:pt x="45791" y="626"/>
                </a:cubicBezTo>
                <a:cubicBezTo>
                  <a:pt x="58151" y="626"/>
                  <a:pt x="68478" y="10118"/>
                  <a:pt x="69469" y="22479"/>
                </a:cubicBezTo>
                <a:cubicBezTo>
                  <a:pt x="67904" y="22896"/>
                  <a:pt x="67435" y="24826"/>
                  <a:pt x="68634" y="25869"/>
                </a:cubicBezTo>
                <a:cubicBezTo>
                  <a:pt x="69834" y="26964"/>
                  <a:pt x="71711" y="26286"/>
                  <a:pt x="71972" y="24721"/>
                </a:cubicBezTo>
                <a:lnTo>
                  <a:pt x="84593" y="24721"/>
                </a:lnTo>
                <a:cubicBezTo>
                  <a:pt x="84750" y="25608"/>
                  <a:pt x="85480" y="26338"/>
                  <a:pt x="86419" y="26390"/>
                </a:cubicBezTo>
                <a:cubicBezTo>
                  <a:pt x="87462" y="39064"/>
                  <a:pt x="98049" y="48764"/>
                  <a:pt x="110722" y="48764"/>
                </a:cubicBezTo>
                <a:cubicBezTo>
                  <a:pt x="123448" y="48764"/>
                  <a:pt x="133983" y="39064"/>
                  <a:pt x="135026" y="26390"/>
                </a:cubicBezTo>
                <a:cubicBezTo>
                  <a:pt x="135965" y="26338"/>
                  <a:pt x="136747" y="25660"/>
                  <a:pt x="136903" y="24721"/>
                </a:cubicBezTo>
                <a:lnTo>
                  <a:pt x="149525" y="24721"/>
                </a:lnTo>
                <a:cubicBezTo>
                  <a:pt x="149785" y="26286"/>
                  <a:pt x="151663" y="26964"/>
                  <a:pt x="152862" y="25869"/>
                </a:cubicBezTo>
                <a:cubicBezTo>
                  <a:pt x="154010" y="24826"/>
                  <a:pt x="153540" y="22896"/>
                  <a:pt x="152028" y="22479"/>
                </a:cubicBezTo>
                <a:cubicBezTo>
                  <a:pt x="153019" y="10118"/>
                  <a:pt x="163293" y="626"/>
                  <a:pt x="175706" y="626"/>
                </a:cubicBezTo>
                <a:cubicBezTo>
                  <a:pt x="188066" y="626"/>
                  <a:pt x="198393" y="10118"/>
                  <a:pt x="199384" y="22479"/>
                </a:cubicBezTo>
                <a:cubicBezTo>
                  <a:pt x="197819" y="22844"/>
                  <a:pt x="197350" y="24826"/>
                  <a:pt x="198497" y="25869"/>
                </a:cubicBezTo>
                <a:cubicBezTo>
                  <a:pt x="199696" y="26964"/>
                  <a:pt x="201574" y="26286"/>
                  <a:pt x="201835" y="24721"/>
                </a:cubicBezTo>
                <a:lnTo>
                  <a:pt x="214508" y="24721"/>
                </a:lnTo>
                <a:cubicBezTo>
                  <a:pt x="214612" y="25660"/>
                  <a:pt x="215395" y="26338"/>
                  <a:pt x="216333" y="26390"/>
                </a:cubicBezTo>
                <a:cubicBezTo>
                  <a:pt x="217377" y="39064"/>
                  <a:pt x="227964" y="48816"/>
                  <a:pt x="240637" y="48816"/>
                </a:cubicBezTo>
                <a:cubicBezTo>
                  <a:pt x="253363" y="48816"/>
                  <a:pt x="263898" y="39064"/>
                  <a:pt x="264941" y="26390"/>
                </a:cubicBezTo>
                <a:cubicBezTo>
                  <a:pt x="265879" y="26338"/>
                  <a:pt x="266610" y="25660"/>
                  <a:pt x="266766" y="24721"/>
                </a:cubicBezTo>
                <a:lnTo>
                  <a:pt x="277771" y="24721"/>
                </a:lnTo>
                <a:cubicBezTo>
                  <a:pt x="278083" y="27642"/>
                  <a:pt x="281682" y="28789"/>
                  <a:pt x="283612" y="26651"/>
                </a:cubicBezTo>
                <a:cubicBezTo>
                  <a:pt x="285541" y="24461"/>
                  <a:pt x="284029" y="21018"/>
                  <a:pt x="281108" y="21018"/>
                </a:cubicBezTo>
                <a:close/>
              </a:path>
            </a:pathLst>
          </a:custGeom>
          <a:solidFill>
            <a:srgbClr val="F6F6F6"/>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179" name="Google Shape;1020;p37">
            <a:extLst>
              <a:ext uri="{FF2B5EF4-FFF2-40B4-BE49-F238E27FC236}">
                <a16:creationId xmlns:a16="http://schemas.microsoft.com/office/drawing/2014/main" id="{31DC4D0E-1A6E-6E49-B1F2-C8028E9F5B06}"/>
              </a:ext>
            </a:extLst>
          </p:cNvPr>
          <p:cNvSpPr/>
          <p:nvPr/>
        </p:nvSpPr>
        <p:spPr>
          <a:xfrm>
            <a:off x="6620858" y="2608751"/>
            <a:ext cx="16" cy="690171"/>
          </a:xfrm>
          <a:custGeom>
            <a:avLst/>
            <a:gdLst/>
            <a:ahLst/>
            <a:cxnLst/>
            <a:rect l="l" t="t" r="r" b="b"/>
            <a:pathLst>
              <a:path w="1" h="43237" fill="none" extrusionOk="0">
                <a:moveTo>
                  <a:pt x="1" y="43236"/>
                </a:moveTo>
                <a:lnTo>
                  <a:pt x="1" y="1"/>
                </a:lnTo>
              </a:path>
            </a:pathLst>
          </a:custGeom>
          <a:solidFill>
            <a:schemeClr val="accent1"/>
          </a:solidFill>
          <a:ln w="24775" cap="rnd" cmpd="sng">
            <a:solidFill>
              <a:srgbClr val="48FFD5"/>
            </a:solidFill>
            <a:prstDash val="solid"/>
            <a:miter lim="521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180" name="Google Shape;1031;p37">
            <a:extLst>
              <a:ext uri="{FF2B5EF4-FFF2-40B4-BE49-F238E27FC236}">
                <a16:creationId xmlns:a16="http://schemas.microsoft.com/office/drawing/2014/main" id="{3B670FB7-377A-1C22-F2B7-942614332E09}"/>
              </a:ext>
            </a:extLst>
          </p:cNvPr>
          <p:cNvSpPr/>
          <p:nvPr/>
        </p:nvSpPr>
        <p:spPr>
          <a:xfrm>
            <a:off x="6566739" y="2500483"/>
            <a:ext cx="108605" cy="119633"/>
          </a:xfrm>
          <a:custGeom>
            <a:avLst/>
            <a:gdLst/>
            <a:ahLst/>
            <a:cxnLst/>
            <a:rect l="l" t="t" r="r" b="b"/>
            <a:pathLst>
              <a:path w="8190" h="8189" extrusionOk="0">
                <a:moveTo>
                  <a:pt x="4121" y="1"/>
                </a:moveTo>
                <a:cubicBezTo>
                  <a:pt x="1826" y="1"/>
                  <a:pt x="1" y="1826"/>
                  <a:pt x="1" y="4069"/>
                </a:cubicBezTo>
                <a:cubicBezTo>
                  <a:pt x="1" y="6363"/>
                  <a:pt x="1826" y="8189"/>
                  <a:pt x="4121" y="8189"/>
                </a:cubicBezTo>
                <a:cubicBezTo>
                  <a:pt x="6364" y="8189"/>
                  <a:pt x="8189" y="6363"/>
                  <a:pt x="8189" y="4069"/>
                </a:cubicBezTo>
                <a:cubicBezTo>
                  <a:pt x="8189" y="1826"/>
                  <a:pt x="6364" y="1"/>
                  <a:pt x="4121"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181" name="Google Shape;1041;p37">
            <a:extLst>
              <a:ext uri="{FF2B5EF4-FFF2-40B4-BE49-F238E27FC236}">
                <a16:creationId xmlns:a16="http://schemas.microsoft.com/office/drawing/2014/main" id="{C987ECFC-9C13-59E8-4114-BDFA98C2617E}"/>
              </a:ext>
            </a:extLst>
          </p:cNvPr>
          <p:cNvSpPr txBox="1">
            <a:spLocks/>
          </p:cNvSpPr>
          <p:nvPr/>
        </p:nvSpPr>
        <p:spPr>
          <a:xfrm>
            <a:off x="6309946" y="1825557"/>
            <a:ext cx="697200" cy="196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800"/>
              <a:buFont typeface="Roboto Black"/>
              <a:buNone/>
              <a:defRPr sz="2800" b="0" i="0" u="none" strike="noStrike" cap="none">
                <a:solidFill>
                  <a:srgbClr val="FFFFFF"/>
                </a:solidFill>
                <a:latin typeface="Roboto Black"/>
                <a:ea typeface="Roboto Black"/>
                <a:cs typeface="Roboto Black"/>
                <a:sym typeface="Roboto Black"/>
              </a:defRPr>
            </a:lvl1pPr>
            <a:lvl2pPr marR="0" lvl="1"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2pPr>
            <a:lvl3pPr marR="0" lvl="2"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3pPr>
            <a:lvl4pPr marR="0" lvl="3"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4pPr>
            <a:lvl5pPr marR="0" lvl="4"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5pPr>
            <a:lvl6pPr marR="0" lvl="5"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6pPr>
            <a:lvl7pPr marR="0" lvl="6"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7pPr>
            <a:lvl8pPr marR="0" lvl="7"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8pPr>
            <a:lvl9pPr marR="0" lvl="8"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9pPr>
          </a:lstStyle>
          <a:p>
            <a:pPr algn="ctr"/>
            <a:r>
              <a:rPr lang="en-IN" sz="1000" dirty="0">
                <a:solidFill>
                  <a:schemeClr val="bg1"/>
                </a:solidFill>
              </a:rPr>
              <a:t>WEEK 5</a:t>
            </a:r>
          </a:p>
        </p:txBody>
      </p:sp>
      <p:sp>
        <p:nvSpPr>
          <p:cNvPr id="182" name="Google Shape;1043;p37">
            <a:extLst>
              <a:ext uri="{FF2B5EF4-FFF2-40B4-BE49-F238E27FC236}">
                <a16:creationId xmlns:a16="http://schemas.microsoft.com/office/drawing/2014/main" id="{7DD55C9E-D703-7C87-4328-BC07577DA0F3}"/>
              </a:ext>
            </a:extLst>
          </p:cNvPr>
          <p:cNvSpPr txBox="1">
            <a:spLocks/>
          </p:cNvSpPr>
          <p:nvPr/>
        </p:nvSpPr>
        <p:spPr>
          <a:xfrm>
            <a:off x="5816483" y="1969872"/>
            <a:ext cx="1633176" cy="408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FFFFFF"/>
              </a:buClr>
              <a:buSzPts val="1800"/>
              <a:buFont typeface="Roboto Light"/>
              <a:buChar char="●"/>
              <a:defRPr sz="1800" b="0" i="0" u="none" strike="noStrike" cap="none">
                <a:solidFill>
                  <a:srgbClr val="FFFFFF"/>
                </a:solidFill>
                <a:latin typeface="Roboto Light"/>
                <a:ea typeface="Roboto Light"/>
                <a:cs typeface="Roboto Light"/>
                <a:sym typeface="Roboto Light"/>
              </a:defRPr>
            </a:lvl1pPr>
            <a:lvl2pPr marL="914400" marR="0" lvl="1" indent="-317500" algn="l" rtl="0">
              <a:lnSpc>
                <a:spcPct val="115000"/>
              </a:lnSpc>
              <a:spcBef>
                <a:spcPts val="1600"/>
              </a:spcBef>
              <a:spcAft>
                <a:spcPts val="0"/>
              </a:spcAft>
              <a:buClr>
                <a:srgbClr val="FFFFFF"/>
              </a:buClr>
              <a:buSzPts val="1400"/>
              <a:buFont typeface="Roboto Light"/>
              <a:buChar char="○"/>
              <a:defRPr sz="1400" b="0" i="0" u="none" strike="noStrike" cap="none">
                <a:solidFill>
                  <a:srgbClr val="FFFFFF"/>
                </a:solidFill>
                <a:latin typeface="Roboto Light"/>
                <a:ea typeface="Roboto Light"/>
                <a:cs typeface="Roboto Light"/>
                <a:sym typeface="Roboto Light"/>
              </a:defRPr>
            </a:lvl2pPr>
            <a:lvl3pPr marL="1371600" marR="0" lvl="2" indent="-317500" algn="l" rtl="0">
              <a:lnSpc>
                <a:spcPct val="115000"/>
              </a:lnSpc>
              <a:spcBef>
                <a:spcPts val="1600"/>
              </a:spcBef>
              <a:spcAft>
                <a:spcPts val="0"/>
              </a:spcAft>
              <a:buClr>
                <a:srgbClr val="FFFFFF"/>
              </a:buClr>
              <a:buSzPts val="1400"/>
              <a:buFont typeface="Roboto Light"/>
              <a:buChar char="■"/>
              <a:defRPr sz="1400" b="0" i="0" u="none" strike="noStrike" cap="none">
                <a:solidFill>
                  <a:srgbClr val="FFFFFF"/>
                </a:solidFill>
                <a:latin typeface="Roboto Light"/>
                <a:ea typeface="Roboto Light"/>
                <a:cs typeface="Roboto Light"/>
                <a:sym typeface="Roboto Light"/>
              </a:defRPr>
            </a:lvl3pPr>
            <a:lvl4pPr marL="1828800" marR="0" lvl="3" indent="-317500" algn="l" rtl="0">
              <a:lnSpc>
                <a:spcPct val="115000"/>
              </a:lnSpc>
              <a:spcBef>
                <a:spcPts val="1600"/>
              </a:spcBef>
              <a:spcAft>
                <a:spcPts val="0"/>
              </a:spcAft>
              <a:buClr>
                <a:srgbClr val="FFFFFF"/>
              </a:buClr>
              <a:buSzPts val="1400"/>
              <a:buFont typeface="Roboto Light"/>
              <a:buChar char="●"/>
              <a:defRPr sz="1400" b="0" i="0" u="none" strike="noStrike" cap="none">
                <a:solidFill>
                  <a:srgbClr val="FFFFFF"/>
                </a:solidFill>
                <a:latin typeface="Roboto Light"/>
                <a:ea typeface="Roboto Light"/>
                <a:cs typeface="Roboto Light"/>
                <a:sym typeface="Roboto Light"/>
              </a:defRPr>
            </a:lvl4pPr>
            <a:lvl5pPr marL="2286000" marR="0" lvl="4" indent="-317500" algn="l" rtl="0">
              <a:lnSpc>
                <a:spcPct val="115000"/>
              </a:lnSpc>
              <a:spcBef>
                <a:spcPts val="1600"/>
              </a:spcBef>
              <a:spcAft>
                <a:spcPts val="0"/>
              </a:spcAft>
              <a:buClr>
                <a:srgbClr val="FFFFFF"/>
              </a:buClr>
              <a:buSzPts val="1400"/>
              <a:buFont typeface="Roboto Light"/>
              <a:buChar char="○"/>
              <a:defRPr sz="1400" b="0" i="0" u="none" strike="noStrike" cap="none">
                <a:solidFill>
                  <a:srgbClr val="FFFFFF"/>
                </a:solidFill>
                <a:latin typeface="Roboto Light"/>
                <a:ea typeface="Roboto Light"/>
                <a:cs typeface="Roboto Light"/>
                <a:sym typeface="Roboto Light"/>
              </a:defRPr>
            </a:lvl5pPr>
            <a:lvl6pPr marL="2743200" marR="0" lvl="5" indent="-317500" algn="l" rtl="0">
              <a:lnSpc>
                <a:spcPct val="115000"/>
              </a:lnSpc>
              <a:spcBef>
                <a:spcPts val="1600"/>
              </a:spcBef>
              <a:spcAft>
                <a:spcPts val="0"/>
              </a:spcAft>
              <a:buClr>
                <a:srgbClr val="FFFFFF"/>
              </a:buClr>
              <a:buSzPts val="1400"/>
              <a:buFont typeface="Roboto Light"/>
              <a:buChar char="■"/>
              <a:defRPr sz="1400" b="0" i="0" u="none" strike="noStrike" cap="none">
                <a:solidFill>
                  <a:srgbClr val="FFFFFF"/>
                </a:solidFill>
                <a:latin typeface="Roboto Light"/>
                <a:ea typeface="Roboto Light"/>
                <a:cs typeface="Roboto Light"/>
                <a:sym typeface="Roboto Light"/>
              </a:defRPr>
            </a:lvl6pPr>
            <a:lvl7pPr marL="3200400" marR="0" lvl="6" indent="-317500" algn="l" rtl="0">
              <a:lnSpc>
                <a:spcPct val="115000"/>
              </a:lnSpc>
              <a:spcBef>
                <a:spcPts val="1600"/>
              </a:spcBef>
              <a:spcAft>
                <a:spcPts val="0"/>
              </a:spcAft>
              <a:buClr>
                <a:srgbClr val="FFFFFF"/>
              </a:buClr>
              <a:buSzPts val="1400"/>
              <a:buFont typeface="Roboto Light"/>
              <a:buChar char="●"/>
              <a:defRPr sz="1400" b="0" i="0" u="none" strike="noStrike" cap="none">
                <a:solidFill>
                  <a:srgbClr val="FFFFFF"/>
                </a:solidFill>
                <a:latin typeface="Roboto Light"/>
                <a:ea typeface="Roboto Light"/>
                <a:cs typeface="Roboto Light"/>
                <a:sym typeface="Roboto Light"/>
              </a:defRPr>
            </a:lvl7pPr>
            <a:lvl8pPr marL="3657600" marR="0" lvl="7" indent="-317500" algn="l" rtl="0">
              <a:lnSpc>
                <a:spcPct val="115000"/>
              </a:lnSpc>
              <a:spcBef>
                <a:spcPts val="1600"/>
              </a:spcBef>
              <a:spcAft>
                <a:spcPts val="0"/>
              </a:spcAft>
              <a:buClr>
                <a:srgbClr val="FFFFFF"/>
              </a:buClr>
              <a:buSzPts val="1400"/>
              <a:buFont typeface="Roboto Light"/>
              <a:buChar char="○"/>
              <a:defRPr sz="1400" b="0" i="0" u="none" strike="noStrike" cap="none">
                <a:solidFill>
                  <a:srgbClr val="FFFFFF"/>
                </a:solidFill>
                <a:latin typeface="Roboto Light"/>
                <a:ea typeface="Roboto Light"/>
                <a:cs typeface="Roboto Light"/>
                <a:sym typeface="Roboto Light"/>
              </a:defRPr>
            </a:lvl8pPr>
            <a:lvl9pPr marL="4114800" marR="0" lvl="8" indent="-317500" algn="l" rtl="0">
              <a:lnSpc>
                <a:spcPct val="115000"/>
              </a:lnSpc>
              <a:spcBef>
                <a:spcPts val="1600"/>
              </a:spcBef>
              <a:spcAft>
                <a:spcPts val="1600"/>
              </a:spcAft>
              <a:buClr>
                <a:srgbClr val="FFFFFF"/>
              </a:buClr>
              <a:buSzPts val="1400"/>
              <a:buFont typeface="Roboto Light"/>
              <a:buChar char="■"/>
              <a:defRPr sz="1400" b="0" i="0" u="none" strike="noStrike" cap="none">
                <a:solidFill>
                  <a:srgbClr val="FFFFFF"/>
                </a:solidFill>
                <a:latin typeface="Roboto Light"/>
                <a:ea typeface="Roboto Light"/>
                <a:cs typeface="Roboto Light"/>
                <a:sym typeface="Roboto Light"/>
              </a:defRPr>
            </a:lvl9pPr>
          </a:lstStyle>
          <a:p>
            <a:pPr marL="0" indent="0" algn="ctr">
              <a:spcAft>
                <a:spcPts val="1600"/>
              </a:spcAft>
              <a:buFont typeface="Roboto Light"/>
              <a:buNone/>
            </a:pPr>
            <a:r>
              <a:rPr lang="en-IN" sz="1100" b="1" dirty="0">
                <a:solidFill>
                  <a:schemeClr val="bg1"/>
                </a:solidFill>
                <a:effectLst>
                  <a:outerShdw blurRad="38100" dist="38100" dir="2700000" algn="tl">
                    <a:srgbClr val="000000">
                      <a:alpha val="43137"/>
                    </a:srgbClr>
                  </a:outerShdw>
                </a:effectLst>
                <a:latin typeface="Goudy Old Style (Body)"/>
              </a:rPr>
              <a:t>implement algorithm without sklearn</a:t>
            </a:r>
          </a:p>
        </p:txBody>
      </p:sp>
      <p:sp>
        <p:nvSpPr>
          <p:cNvPr id="183" name="Google Shape;1032;p37">
            <a:extLst>
              <a:ext uri="{FF2B5EF4-FFF2-40B4-BE49-F238E27FC236}">
                <a16:creationId xmlns:a16="http://schemas.microsoft.com/office/drawing/2014/main" id="{3B9792DE-A861-3DE3-56A1-59C37F55D0F9}"/>
              </a:ext>
            </a:extLst>
          </p:cNvPr>
          <p:cNvSpPr/>
          <p:nvPr/>
        </p:nvSpPr>
        <p:spPr>
          <a:xfrm>
            <a:off x="7244976" y="3286436"/>
            <a:ext cx="633552" cy="632706"/>
          </a:xfrm>
          <a:custGeom>
            <a:avLst/>
            <a:gdLst/>
            <a:ahLst/>
            <a:cxnLst/>
            <a:rect l="l" t="t" r="r" b="b"/>
            <a:pathLst>
              <a:path w="39690" h="39637" extrusionOk="0">
                <a:moveTo>
                  <a:pt x="19871" y="0"/>
                </a:moveTo>
                <a:cubicBezTo>
                  <a:pt x="8919" y="0"/>
                  <a:pt x="1" y="8866"/>
                  <a:pt x="1" y="19818"/>
                </a:cubicBezTo>
                <a:cubicBezTo>
                  <a:pt x="1" y="30771"/>
                  <a:pt x="8919" y="39637"/>
                  <a:pt x="19871" y="39637"/>
                </a:cubicBezTo>
                <a:cubicBezTo>
                  <a:pt x="30823" y="39637"/>
                  <a:pt x="39689" y="30771"/>
                  <a:pt x="39689" y="19818"/>
                </a:cubicBezTo>
                <a:cubicBezTo>
                  <a:pt x="39689" y="8866"/>
                  <a:pt x="30823" y="0"/>
                  <a:pt x="198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184" name="Google Shape;1032;p37">
            <a:extLst>
              <a:ext uri="{FF2B5EF4-FFF2-40B4-BE49-F238E27FC236}">
                <a16:creationId xmlns:a16="http://schemas.microsoft.com/office/drawing/2014/main" id="{30701060-0130-F00E-4B74-B540DA1DE377}"/>
              </a:ext>
            </a:extLst>
          </p:cNvPr>
          <p:cNvSpPr/>
          <p:nvPr/>
        </p:nvSpPr>
        <p:spPr>
          <a:xfrm>
            <a:off x="8211693" y="3286436"/>
            <a:ext cx="633552" cy="632706"/>
          </a:xfrm>
          <a:custGeom>
            <a:avLst/>
            <a:gdLst/>
            <a:ahLst/>
            <a:cxnLst/>
            <a:rect l="l" t="t" r="r" b="b"/>
            <a:pathLst>
              <a:path w="39690" h="39637" extrusionOk="0">
                <a:moveTo>
                  <a:pt x="19871" y="0"/>
                </a:moveTo>
                <a:cubicBezTo>
                  <a:pt x="8919" y="0"/>
                  <a:pt x="1" y="8866"/>
                  <a:pt x="1" y="19818"/>
                </a:cubicBezTo>
                <a:cubicBezTo>
                  <a:pt x="1" y="30771"/>
                  <a:pt x="8919" y="39637"/>
                  <a:pt x="19871" y="39637"/>
                </a:cubicBezTo>
                <a:cubicBezTo>
                  <a:pt x="30823" y="39637"/>
                  <a:pt x="39689" y="30771"/>
                  <a:pt x="39689" y="19818"/>
                </a:cubicBezTo>
                <a:cubicBezTo>
                  <a:pt x="39689" y="8866"/>
                  <a:pt x="30823" y="0"/>
                  <a:pt x="198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185" name="Google Shape;1032;p37">
            <a:extLst>
              <a:ext uri="{FF2B5EF4-FFF2-40B4-BE49-F238E27FC236}">
                <a16:creationId xmlns:a16="http://schemas.microsoft.com/office/drawing/2014/main" id="{EBA72951-646C-348E-ED55-971472A04506}"/>
              </a:ext>
            </a:extLst>
          </p:cNvPr>
          <p:cNvSpPr/>
          <p:nvPr/>
        </p:nvSpPr>
        <p:spPr>
          <a:xfrm>
            <a:off x="9167522" y="3248231"/>
            <a:ext cx="633552" cy="632706"/>
          </a:xfrm>
          <a:custGeom>
            <a:avLst/>
            <a:gdLst/>
            <a:ahLst/>
            <a:cxnLst/>
            <a:rect l="l" t="t" r="r" b="b"/>
            <a:pathLst>
              <a:path w="39690" h="39637" extrusionOk="0">
                <a:moveTo>
                  <a:pt x="19871" y="0"/>
                </a:moveTo>
                <a:cubicBezTo>
                  <a:pt x="8919" y="0"/>
                  <a:pt x="1" y="8866"/>
                  <a:pt x="1" y="19818"/>
                </a:cubicBezTo>
                <a:cubicBezTo>
                  <a:pt x="1" y="30771"/>
                  <a:pt x="8919" y="39637"/>
                  <a:pt x="19871" y="39637"/>
                </a:cubicBezTo>
                <a:cubicBezTo>
                  <a:pt x="30823" y="39637"/>
                  <a:pt x="39689" y="30771"/>
                  <a:pt x="39689" y="19818"/>
                </a:cubicBezTo>
                <a:cubicBezTo>
                  <a:pt x="39689" y="8866"/>
                  <a:pt x="30823" y="0"/>
                  <a:pt x="198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186" name="Google Shape;1036;p37">
            <a:extLst>
              <a:ext uri="{FF2B5EF4-FFF2-40B4-BE49-F238E27FC236}">
                <a16:creationId xmlns:a16="http://schemas.microsoft.com/office/drawing/2014/main" id="{B172B2DE-A9DC-D03A-1DB5-DC57587058D0}"/>
              </a:ext>
            </a:extLst>
          </p:cNvPr>
          <p:cNvSpPr/>
          <p:nvPr/>
        </p:nvSpPr>
        <p:spPr>
          <a:xfrm>
            <a:off x="9250714" y="3343271"/>
            <a:ext cx="460390" cy="460390"/>
          </a:xfrm>
          <a:custGeom>
            <a:avLst/>
            <a:gdLst/>
            <a:ahLst/>
            <a:cxnLst/>
            <a:rect l="l" t="t" r="r" b="b"/>
            <a:pathLst>
              <a:path w="28842" h="28842" extrusionOk="0">
                <a:moveTo>
                  <a:pt x="14447" y="1"/>
                </a:moveTo>
                <a:cubicBezTo>
                  <a:pt x="6468" y="1"/>
                  <a:pt x="1" y="6468"/>
                  <a:pt x="1" y="14447"/>
                </a:cubicBezTo>
                <a:cubicBezTo>
                  <a:pt x="1" y="22375"/>
                  <a:pt x="6468" y="28842"/>
                  <a:pt x="14447" y="28842"/>
                </a:cubicBezTo>
                <a:cubicBezTo>
                  <a:pt x="22374" y="28842"/>
                  <a:pt x="28841" y="22375"/>
                  <a:pt x="28841" y="14447"/>
                </a:cubicBezTo>
                <a:cubicBezTo>
                  <a:pt x="28841" y="6468"/>
                  <a:pt x="22374" y="1"/>
                  <a:pt x="1444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187" name="Google Shape;1036;p37">
            <a:extLst>
              <a:ext uri="{FF2B5EF4-FFF2-40B4-BE49-F238E27FC236}">
                <a16:creationId xmlns:a16="http://schemas.microsoft.com/office/drawing/2014/main" id="{6B8509D8-07B1-CBB7-3A81-D38D1EF4F8DC}"/>
              </a:ext>
            </a:extLst>
          </p:cNvPr>
          <p:cNvSpPr/>
          <p:nvPr/>
        </p:nvSpPr>
        <p:spPr>
          <a:xfrm>
            <a:off x="8294549" y="3372594"/>
            <a:ext cx="460390" cy="460390"/>
          </a:xfrm>
          <a:custGeom>
            <a:avLst/>
            <a:gdLst/>
            <a:ahLst/>
            <a:cxnLst/>
            <a:rect l="l" t="t" r="r" b="b"/>
            <a:pathLst>
              <a:path w="28842" h="28842" extrusionOk="0">
                <a:moveTo>
                  <a:pt x="14447" y="1"/>
                </a:moveTo>
                <a:cubicBezTo>
                  <a:pt x="6468" y="1"/>
                  <a:pt x="1" y="6468"/>
                  <a:pt x="1" y="14447"/>
                </a:cubicBezTo>
                <a:cubicBezTo>
                  <a:pt x="1" y="22375"/>
                  <a:pt x="6468" y="28842"/>
                  <a:pt x="14447" y="28842"/>
                </a:cubicBezTo>
                <a:cubicBezTo>
                  <a:pt x="22374" y="28842"/>
                  <a:pt x="28841" y="22375"/>
                  <a:pt x="28841" y="14447"/>
                </a:cubicBezTo>
                <a:cubicBezTo>
                  <a:pt x="28841" y="6468"/>
                  <a:pt x="22374" y="1"/>
                  <a:pt x="1444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188" name="Google Shape;1036;p37">
            <a:extLst>
              <a:ext uri="{FF2B5EF4-FFF2-40B4-BE49-F238E27FC236}">
                <a16:creationId xmlns:a16="http://schemas.microsoft.com/office/drawing/2014/main" id="{E4950313-648A-2F21-4457-4B03AF8750A5}"/>
              </a:ext>
            </a:extLst>
          </p:cNvPr>
          <p:cNvSpPr/>
          <p:nvPr/>
        </p:nvSpPr>
        <p:spPr>
          <a:xfrm>
            <a:off x="7320563" y="3383045"/>
            <a:ext cx="460390" cy="460390"/>
          </a:xfrm>
          <a:custGeom>
            <a:avLst/>
            <a:gdLst/>
            <a:ahLst/>
            <a:cxnLst/>
            <a:rect l="l" t="t" r="r" b="b"/>
            <a:pathLst>
              <a:path w="28842" h="28842" extrusionOk="0">
                <a:moveTo>
                  <a:pt x="14447" y="1"/>
                </a:moveTo>
                <a:cubicBezTo>
                  <a:pt x="6468" y="1"/>
                  <a:pt x="1" y="6468"/>
                  <a:pt x="1" y="14447"/>
                </a:cubicBezTo>
                <a:cubicBezTo>
                  <a:pt x="1" y="22375"/>
                  <a:pt x="6468" y="28842"/>
                  <a:pt x="14447" y="28842"/>
                </a:cubicBezTo>
                <a:cubicBezTo>
                  <a:pt x="22374" y="28842"/>
                  <a:pt x="28841" y="22375"/>
                  <a:pt x="28841" y="14447"/>
                </a:cubicBezTo>
                <a:cubicBezTo>
                  <a:pt x="28841" y="6468"/>
                  <a:pt x="22374" y="1"/>
                  <a:pt x="1444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189" name="Google Shape;1020;p37">
            <a:extLst>
              <a:ext uri="{FF2B5EF4-FFF2-40B4-BE49-F238E27FC236}">
                <a16:creationId xmlns:a16="http://schemas.microsoft.com/office/drawing/2014/main" id="{28EBCF4C-9B8C-3DC8-1032-806471CC1BA0}"/>
              </a:ext>
            </a:extLst>
          </p:cNvPr>
          <p:cNvSpPr/>
          <p:nvPr/>
        </p:nvSpPr>
        <p:spPr>
          <a:xfrm>
            <a:off x="7552598" y="3924189"/>
            <a:ext cx="16" cy="690171"/>
          </a:xfrm>
          <a:custGeom>
            <a:avLst/>
            <a:gdLst/>
            <a:ahLst/>
            <a:cxnLst/>
            <a:rect l="l" t="t" r="r" b="b"/>
            <a:pathLst>
              <a:path w="1" h="43237" fill="none" extrusionOk="0">
                <a:moveTo>
                  <a:pt x="1" y="43236"/>
                </a:moveTo>
                <a:lnTo>
                  <a:pt x="1" y="1"/>
                </a:lnTo>
              </a:path>
            </a:pathLst>
          </a:custGeom>
          <a:solidFill>
            <a:schemeClr val="accent1"/>
          </a:solidFill>
          <a:ln w="24775" cap="rnd" cmpd="sng">
            <a:solidFill>
              <a:srgbClr val="48FFD5"/>
            </a:solidFill>
            <a:prstDash val="solid"/>
            <a:miter lim="521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190" name="Google Shape;1020;p37">
            <a:extLst>
              <a:ext uri="{FF2B5EF4-FFF2-40B4-BE49-F238E27FC236}">
                <a16:creationId xmlns:a16="http://schemas.microsoft.com/office/drawing/2014/main" id="{16F9F87F-3E7C-2F02-1D30-BF05EB2D2538}"/>
              </a:ext>
            </a:extLst>
          </p:cNvPr>
          <p:cNvSpPr/>
          <p:nvPr/>
        </p:nvSpPr>
        <p:spPr>
          <a:xfrm>
            <a:off x="8523017" y="2596265"/>
            <a:ext cx="16" cy="690171"/>
          </a:xfrm>
          <a:custGeom>
            <a:avLst/>
            <a:gdLst/>
            <a:ahLst/>
            <a:cxnLst/>
            <a:rect l="l" t="t" r="r" b="b"/>
            <a:pathLst>
              <a:path w="1" h="43237" fill="none" extrusionOk="0">
                <a:moveTo>
                  <a:pt x="1" y="43236"/>
                </a:moveTo>
                <a:lnTo>
                  <a:pt x="1" y="1"/>
                </a:lnTo>
              </a:path>
            </a:pathLst>
          </a:custGeom>
          <a:solidFill>
            <a:schemeClr val="accent1"/>
          </a:solidFill>
          <a:ln w="24775" cap="rnd" cmpd="sng">
            <a:solidFill>
              <a:srgbClr val="48FFD5"/>
            </a:solidFill>
            <a:prstDash val="solid"/>
            <a:miter lim="521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191" name="Google Shape;1020;p37">
            <a:extLst>
              <a:ext uri="{FF2B5EF4-FFF2-40B4-BE49-F238E27FC236}">
                <a16:creationId xmlns:a16="http://schemas.microsoft.com/office/drawing/2014/main" id="{997F8BA6-293C-0430-F768-0A1149DCA35B}"/>
              </a:ext>
            </a:extLst>
          </p:cNvPr>
          <p:cNvSpPr/>
          <p:nvPr/>
        </p:nvSpPr>
        <p:spPr>
          <a:xfrm>
            <a:off x="9491555" y="3855662"/>
            <a:ext cx="16" cy="690171"/>
          </a:xfrm>
          <a:custGeom>
            <a:avLst/>
            <a:gdLst/>
            <a:ahLst/>
            <a:cxnLst/>
            <a:rect l="l" t="t" r="r" b="b"/>
            <a:pathLst>
              <a:path w="1" h="43237" fill="none" extrusionOk="0">
                <a:moveTo>
                  <a:pt x="1" y="43236"/>
                </a:moveTo>
                <a:lnTo>
                  <a:pt x="1" y="1"/>
                </a:lnTo>
              </a:path>
            </a:pathLst>
          </a:custGeom>
          <a:solidFill>
            <a:schemeClr val="accent1"/>
          </a:solidFill>
          <a:ln w="24775" cap="rnd" cmpd="sng">
            <a:solidFill>
              <a:srgbClr val="48FFD5"/>
            </a:solidFill>
            <a:prstDash val="solid"/>
            <a:miter lim="521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192" name="Google Shape;1031;p37">
            <a:extLst>
              <a:ext uri="{FF2B5EF4-FFF2-40B4-BE49-F238E27FC236}">
                <a16:creationId xmlns:a16="http://schemas.microsoft.com/office/drawing/2014/main" id="{1562D89D-A24B-13A6-349C-045111822A12}"/>
              </a:ext>
            </a:extLst>
          </p:cNvPr>
          <p:cNvSpPr/>
          <p:nvPr/>
        </p:nvSpPr>
        <p:spPr>
          <a:xfrm>
            <a:off x="7496455" y="4605313"/>
            <a:ext cx="108605" cy="119633"/>
          </a:xfrm>
          <a:custGeom>
            <a:avLst/>
            <a:gdLst/>
            <a:ahLst/>
            <a:cxnLst/>
            <a:rect l="l" t="t" r="r" b="b"/>
            <a:pathLst>
              <a:path w="8190" h="8189" extrusionOk="0">
                <a:moveTo>
                  <a:pt x="4121" y="1"/>
                </a:moveTo>
                <a:cubicBezTo>
                  <a:pt x="1826" y="1"/>
                  <a:pt x="1" y="1826"/>
                  <a:pt x="1" y="4069"/>
                </a:cubicBezTo>
                <a:cubicBezTo>
                  <a:pt x="1" y="6363"/>
                  <a:pt x="1826" y="8189"/>
                  <a:pt x="4121" y="8189"/>
                </a:cubicBezTo>
                <a:cubicBezTo>
                  <a:pt x="6364" y="8189"/>
                  <a:pt x="8189" y="6363"/>
                  <a:pt x="8189" y="4069"/>
                </a:cubicBezTo>
                <a:cubicBezTo>
                  <a:pt x="8189" y="1826"/>
                  <a:pt x="6364" y="1"/>
                  <a:pt x="4121"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193" name="Google Shape;1031;p37">
            <a:extLst>
              <a:ext uri="{FF2B5EF4-FFF2-40B4-BE49-F238E27FC236}">
                <a16:creationId xmlns:a16="http://schemas.microsoft.com/office/drawing/2014/main" id="{B51C5D56-07B5-0EBF-B796-526675967140}"/>
              </a:ext>
            </a:extLst>
          </p:cNvPr>
          <p:cNvSpPr/>
          <p:nvPr/>
        </p:nvSpPr>
        <p:spPr>
          <a:xfrm>
            <a:off x="8468714" y="2497519"/>
            <a:ext cx="108605" cy="119633"/>
          </a:xfrm>
          <a:custGeom>
            <a:avLst/>
            <a:gdLst/>
            <a:ahLst/>
            <a:cxnLst/>
            <a:rect l="l" t="t" r="r" b="b"/>
            <a:pathLst>
              <a:path w="8190" h="8189" extrusionOk="0">
                <a:moveTo>
                  <a:pt x="4121" y="1"/>
                </a:moveTo>
                <a:cubicBezTo>
                  <a:pt x="1826" y="1"/>
                  <a:pt x="1" y="1826"/>
                  <a:pt x="1" y="4069"/>
                </a:cubicBezTo>
                <a:cubicBezTo>
                  <a:pt x="1" y="6363"/>
                  <a:pt x="1826" y="8189"/>
                  <a:pt x="4121" y="8189"/>
                </a:cubicBezTo>
                <a:cubicBezTo>
                  <a:pt x="6364" y="8189"/>
                  <a:pt x="8189" y="6363"/>
                  <a:pt x="8189" y="4069"/>
                </a:cubicBezTo>
                <a:cubicBezTo>
                  <a:pt x="8189" y="1826"/>
                  <a:pt x="6364" y="1"/>
                  <a:pt x="4121"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194" name="Google Shape;1031;p37">
            <a:extLst>
              <a:ext uri="{FF2B5EF4-FFF2-40B4-BE49-F238E27FC236}">
                <a16:creationId xmlns:a16="http://schemas.microsoft.com/office/drawing/2014/main" id="{76B4FA06-F049-C665-A360-F7F59ABBCC2D}"/>
              </a:ext>
            </a:extLst>
          </p:cNvPr>
          <p:cNvSpPr/>
          <p:nvPr/>
        </p:nvSpPr>
        <p:spPr>
          <a:xfrm>
            <a:off x="9437252" y="4555982"/>
            <a:ext cx="108605" cy="119633"/>
          </a:xfrm>
          <a:custGeom>
            <a:avLst/>
            <a:gdLst/>
            <a:ahLst/>
            <a:cxnLst/>
            <a:rect l="l" t="t" r="r" b="b"/>
            <a:pathLst>
              <a:path w="8190" h="8189" extrusionOk="0">
                <a:moveTo>
                  <a:pt x="4121" y="1"/>
                </a:moveTo>
                <a:cubicBezTo>
                  <a:pt x="1826" y="1"/>
                  <a:pt x="1" y="1826"/>
                  <a:pt x="1" y="4069"/>
                </a:cubicBezTo>
                <a:cubicBezTo>
                  <a:pt x="1" y="6363"/>
                  <a:pt x="1826" y="8189"/>
                  <a:pt x="4121" y="8189"/>
                </a:cubicBezTo>
                <a:cubicBezTo>
                  <a:pt x="6364" y="8189"/>
                  <a:pt x="8189" y="6363"/>
                  <a:pt x="8189" y="4069"/>
                </a:cubicBezTo>
                <a:cubicBezTo>
                  <a:pt x="8189" y="1826"/>
                  <a:pt x="6364" y="1"/>
                  <a:pt x="4121"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195" name="Google Shape;1043;p37">
            <a:extLst>
              <a:ext uri="{FF2B5EF4-FFF2-40B4-BE49-F238E27FC236}">
                <a16:creationId xmlns:a16="http://schemas.microsoft.com/office/drawing/2014/main" id="{83B2F152-A5F5-ACAE-1319-37DA92641263}"/>
              </a:ext>
            </a:extLst>
          </p:cNvPr>
          <p:cNvSpPr txBox="1">
            <a:spLocks/>
          </p:cNvSpPr>
          <p:nvPr/>
        </p:nvSpPr>
        <p:spPr>
          <a:xfrm>
            <a:off x="6666349" y="4870777"/>
            <a:ext cx="1698302" cy="408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FFFFFF"/>
              </a:buClr>
              <a:buSzPts val="1800"/>
              <a:buFont typeface="Roboto Light"/>
              <a:buChar char="●"/>
              <a:defRPr sz="1800" b="0" i="0" u="none" strike="noStrike" cap="none">
                <a:solidFill>
                  <a:srgbClr val="FFFFFF"/>
                </a:solidFill>
                <a:latin typeface="Roboto Light"/>
                <a:ea typeface="Roboto Light"/>
                <a:cs typeface="Roboto Light"/>
                <a:sym typeface="Roboto Light"/>
              </a:defRPr>
            </a:lvl1pPr>
            <a:lvl2pPr marL="914400" marR="0" lvl="1" indent="-317500" algn="l" rtl="0">
              <a:lnSpc>
                <a:spcPct val="115000"/>
              </a:lnSpc>
              <a:spcBef>
                <a:spcPts val="1600"/>
              </a:spcBef>
              <a:spcAft>
                <a:spcPts val="0"/>
              </a:spcAft>
              <a:buClr>
                <a:srgbClr val="FFFFFF"/>
              </a:buClr>
              <a:buSzPts val="1400"/>
              <a:buFont typeface="Roboto Light"/>
              <a:buChar char="○"/>
              <a:defRPr sz="1400" b="0" i="0" u="none" strike="noStrike" cap="none">
                <a:solidFill>
                  <a:srgbClr val="FFFFFF"/>
                </a:solidFill>
                <a:latin typeface="Roboto Light"/>
                <a:ea typeface="Roboto Light"/>
                <a:cs typeface="Roboto Light"/>
                <a:sym typeface="Roboto Light"/>
              </a:defRPr>
            </a:lvl2pPr>
            <a:lvl3pPr marL="1371600" marR="0" lvl="2" indent="-317500" algn="l" rtl="0">
              <a:lnSpc>
                <a:spcPct val="115000"/>
              </a:lnSpc>
              <a:spcBef>
                <a:spcPts val="1600"/>
              </a:spcBef>
              <a:spcAft>
                <a:spcPts val="0"/>
              </a:spcAft>
              <a:buClr>
                <a:srgbClr val="FFFFFF"/>
              </a:buClr>
              <a:buSzPts val="1400"/>
              <a:buFont typeface="Roboto Light"/>
              <a:buChar char="■"/>
              <a:defRPr sz="1400" b="0" i="0" u="none" strike="noStrike" cap="none">
                <a:solidFill>
                  <a:srgbClr val="FFFFFF"/>
                </a:solidFill>
                <a:latin typeface="Roboto Light"/>
                <a:ea typeface="Roboto Light"/>
                <a:cs typeface="Roboto Light"/>
                <a:sym typeface="Roboto Light"/>
              </a:defRPr>
            </a:lvl3pPr>
            <a:lvl4pPr marL="1828800" marR="0" lvl="3" indent="-317500" algn="l" rtl="0">
              <a:lnSpc>
                <a:spcPct val="115000"/>
              </a:lnSpc>
              <a:spcBef>
                <a:spcPts val="1600"/>
              </a:spcBef>
              <a:spcAft>
                <a:spcPts val="0"/>
              </a:spcAft>
              <a:buClr>
                <a:srgbClr val="FFFFFF"/>
              </a:buClr>
              <a:buSzPts val="1400"/>
              <a:buFont typeface="Roboto Light"/>
              <a:buChar char="●"/>
              <a:defRPr sz="1400" b="0" i="0" u="none" strike="noStrike" cap="none">
                <a:solidFill>
                  <a:srgbClr val="FFFFFF"/>
                </a:solidFill>
                <a:latin typeface="Roboto Light"/>
                <a:ea typeface="Roboto Light"/>
                <a:cs typeface="Roboto Light"/>
                <a:sym typeface="Roboto Light"/>
              </a:defRPr>
            </a:lvl4pPr>
            <a:lvl5pPr marL="2286000" marR="0" lvl="4" indent="-317500" algn="l" rtl="0">
              <a:lnSpc>
                <a:spcPct val="115000"/>
              </a:lnSpc>
              <a:spcBef>
                <a:spcPts val="1600"/>
              </a:spcBef>
              <a:spcAft>
                <a:spcPts val="0"/>
              </a:spcAft>
              <a:buClr>
                <a:srgbClr val="FFFFFF"/>
              </a:buClr>
              <a:buSzPts val="1400"/>
              <a:buFont typeface="Roboto Light"/>
              <a:buChar char="○"/>
              <a:defRPr sz="1400" b="0" i="0" u="none" strike="noStrike" cap="none">
                <a:solidFill>
                  <a:srgbClr val="FFFFFF"/>
                </a:solidFill>
                <a:latin typeface="Roboto Light"/>
                <a:ea typeface="Roboto Light"/>
                <a:cs typeface="Roboto Light"/>
                <a:sym typeface="Roboto Light"/>
              </a:defRPr>
            </a:lvl5pPr>
            <a:lvl6pPr marL="2743200" marR="0" lvl="5" indent="-317500" algn="l" rtl="0">
              <a:lnSpc>
                <a:spcPct val="115000"/>
              </a:lnSpc>
              <a:spcBef>
                <a:spcPts val="1600"/>
              </a:spcBef>
              <a:spcAft>
                <a:spcPts val="0"/>
              </a:spcAft>
              <a:buClr>
                <a:srgbClr val="FFFFFF"/>
              </a:buClr>
              <a:buSzPts val="1400"/>
              <a:buFont typeface="Roboto Light"/>
              <a:buChar char="■"/>
              <a:defRPr sz="1400" b="0" i="0" u="none" strike="noStrike" cap="none">
                <a:solidFill>
                  <a:srgbClr val="FFFFFF"/>
                </a:solidFill>
                <a:latin typeface="Roboto Light"/>
                <a:ea typeface="Roboto Light"/>
                <a:cs typeface="Roboto Light"/>
                <a:sym typeface="Roboto Light"/>
              </a:defRPr>
            </a:lvl6pPr>
            <a:lvl7pPr marL="3200400" marR="0" lvl="6" indent="-317500" algn="l" rtl="0">
              <a:lnSpc>
                <a:spcPct val="115000"/>
              </a:lnSpc>
              <a:spcBef>
                <a:spcPts val="1600"/>
              </a:spcBef>
              <a:spcAft>
                <a:spcPts val="0"/>
              </a:spcAft>
              <a:buClr>
                <a:srgbClr val="FFFFFF"/>
              </a:buClr>
              <a:buSzPts val="1400"/>
              <a:buFont typeface="Roboto Light"/>
              <a:buChar char="●"/>
              <a:defRPr sz="1400" b="0" i="0" u="none" strike="noStrike" cap="none">
                <a:solidFill>
                  <a:srgbClr val="FFFFFF"/>
                </a:solidFill>
                <a:latin typeface="Roboto Light"/>
                <a:ea typeface="Roboto Light"/>
                <a:cs typeface="Roboto Light"/>
                <a:sym typeface="Roboto Light"/>
              </a:defRPr>
            </a:lvl7pPr>
            <a:lvl8pPr marL="3657600" marR="0" lvl="7" indent="-317500" algn="l" rtl="0">
              <a:lnSpc>
                <a:spcPct val="115000"/>
              </a:lnSpc>
              <a:spcBef>
                <a:spcPts val="1600"/>
              </a:spcBef>
              <a:spcAft>
                <a:spcPts val="0"/>
              </a:spcAft>
              <a:buClr>
                <a:srgbClr val="FFFFFF"/>
              </a:buClr>
              <a:buSzPts val="1400"/>
              <a:buFont typeface="Roboto Light"/>
              <a:buChar char="○"/>
              <a:defRPr sz="1400" b="0" i="0" u="none" strike="noStrike" cap="none">
                <a:solidFill>
                  <a:srgbClr val="FFFFFF"/>
                </a:solidFill>
                <a:latin typeface="Roboto Light"/>
                <a:ea typeface="Roboto Light"/>
                <a:cs typeface="Roboto Light"/>
                <a:sym typeface="Roboto Light"/>
              </a:defRPr>
            </a:lvl8pPr>
            <a:lvl9pPr marL="4114800" marR="0" lvl="8" indent="-317500" algn="l" rtl="0">
              <a:lnSpc>
                <a:spcPct val="115000"/>
              </a:lnSpc>
              <a:spcBef>
                <a:spcPts val="1600"/>
              </a:spcBef>
              <a:spcAft>
                <a:spcPts val="1600"/>
              </a:spcAft>
              <a:buClr>
                <a:srgbClr val="FFFFFF"/>
              </a:buClr>
              <a:buSzPts val="1400"/>
              <a:buFont typeface="Roboto Light"/>
              <a:buChar char="■"/>
              <a:defRPr sz="1400" b="0" i="0" u="none" strike="noStrike" cap="none">
                <a:solidFill>
                  <a:srgbClr val="FFFFFF"/>
                </a:solidFill>
                <a:latin typeface="Roboto Light"/>
                <a:ea typeface="Roboto Light"/>
                <a:cs typeface="Roboto Light"/>
                <a:sym typeface="Roboto Light"/>
              </a:defRPr>
            </a:lvl9pPr>
          </a:lstStyle>
          <a:p>
            <a:pPr marL="0" indent="0" algn="ctr">
              <a:spcAft>
                <a:spcPts val="1600"/>
              </a:spcAft>
              <a:buNone/>
            </a:pPr>
            <a:r>
              <a:rPr lang="en-US" sz="1200" b="1" dirty="0">
                <a:solidFill>
                  <a:schemeClr val="bg1"/>
                </a:solidFill>
                <a:effectLst>
                  <a:outerShdw blurRad="38100" dist="38100" dir="2700000" algn="tl">
                    <a:srgbClr val="000000">
                      <a:alpha val="43137"/>
                    </a:srgbClr>
                  </a:outerShdw>
                </a:effectLst>
                <a:latin typeface="Goudy Old Style (Body)"/>
              </a:rPr>
              <a:t>Test on 5 datasets and compare execution time</a:t>
            </a:r>
            <a:endParaRPr lang="en-IN" sz="1200" b="1" dirty="0">
              <a:solidFill>
                <a:schemeClr val="bg1"/>
              </a:solidFill>
              <a:effectLst>
                <a:outerShdw blurRad="38100" dist="38100" dir="2700000" algn="tl">
                  <a:srgbClr val="000000">
                    <a:alpha val="43137"/>
                  </a:srgbClr>
                </a:outerShdw>
              </a:effectLst>
              <a:latin typeface="Goudy Old Style (Body)"/>
            </a:endParaRPr>
          </a:p>
        </p:txBody>
      </p:sp>
      <p:sp>
        <p:nvSpPr>
          <p:cNvPr id="196" name="Google Shape;1043;p37">
            <a:extLst>
              <a:ext uri="{FF2B5EF4-FFF2-40B4-BE49-F238E27FC236}">
                <a16:creationId xmlns:a16="http://schemas.microsoft.com/office/drawing/2014/main" id="{F72D2659-E262-2A91-2918-757C600E0DC9}"/>
              </a:ext>
            </a:extLst>
          </p:cNvPr>
          <p:cNvSpPr txBox="1">
            <a:spLocks/>
          </p:cNvSpPr>
          <p:nvPr/>
        </p:nvSpPr>
        <p:spPr>
          <a:xfrm>
            <a:off x="7652126" y="1988532"/>
            <a:ext cx="1633175" cy="408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FFFFFF"/>
              </a:buClr>
              <a:buSzPts val="1800"/>
              <a:buFont typeface="Roboto Light"/>
              <a:buChar char="●"/>
              <a:defRPr sz="1800" b="0" i="0" u="none" strike="noStrike" cap="none">
                <a:solidFill>
                  <a:srgbClr val="FFFFFF"/>
                </a:solidFill>
                <a:latin typeface="Roboto Light"/>
                <a:ea typeface="Roboto Light"/>
                <a:cs typeface="Roboto Light"/>
                <a:sym typeface="Roboto Light"/>
              </a:defRPr>
            </a:lvl1pPr>
            <a:lvl2pPr marL="914400" marR="0" lvl="1" indent="-317500" algn="l" rtl="0">
              <a:lnSpc>
                <a:spcPct val="115000"/>
              </a:lnSpc>
              <a:spcBef>
                <a:spcPts val="1600"/>
              </a:spcBef>
              <a:spcAft>
                <a:spcPts val="0"/>
              </a:spcAft>
              <a:buClr>
                <a:srgbClr val="FFFFFF"/>
              </a:buClr>
              <a:buSzPts val="1400"/>
              <a:buFont typeface="Roboto Light"/>
              <a:buChar char="○"/>
              <a:defRPr sz="1400" b="0" i="0" u="none" strike="noStrike" cap="none">
                <a:solidFill>
                  <a:srgbClr val="FFFFFF"/>
                </a:solidFill>
                <a:latin typeface="Roboto Light"/>
                <a:ea typeface="Roboto Light"/>
                <a:cs typeface="Roboto Light"/>
                <a:sym typeface="Roboto Light"/>
              </a:defRPr>
            </a:lvl2pPr>
            <a:lvl3pPr marL="1371600" marR="0" lvl="2" indent="-317500" algn="l" rtl="0">
              <a:lnSpc>
                <a:spcPct val="115000"/>
              </a:lnSpc>
              <a:spcBef>
                <a:spcPts val="1600"/>
              </a:spcBef>
              <a:spcAft>
                <a:spcPts val="0"/>
              </a:spcAft>
              <a:buClr>
                <a:srgbClr val="FFFFFF"/>
              </a:buClr>
              <a:buSzPts val="1400"/>
              <a:buFont typeface="Roboto Light"/>
              <a:buChar char="■"/>
              <a:defRPr sz="1400" b="0" i="0" u="none" strike="noStrike" cap="none">
                <a:solidFill>
                  <a:srgbClr val="FFFFFF"/>
                </a:solidFill>
                <a:latin typeface="Roboto Light"/>
                <a:ea typeface="Roboto Light"/>
                <a:cs typeface="Roboto Light"/>
                <a:sym typeface="Roboto Light"/>
              </a:defRPr>
            </a:lvl3pPr>
            <a:lvl4pPr marL="1828800" marR="0" lvl="3" indent="-317500" algn="l" rtl="0">
              <a:lnSpc>
                <a:spcPct val="115000"/>
              </a:lnSpc>
              <a:spcBef>
                <a:spcPts val="1600"/>
              </a:spcBef>
              <a:spcAft>
                <a:spcPts val="0"/>
              </a:spcAft>
              <a:buClr>
                <a:srgbClr val="FFFFFF"/>
              </a:buClr>
              <a:buSzPts val="1400"/>
              <a:buFont typeface="Roboto Light"/>
              <a:buChar char="●"/>
              <a:defRPr sz="1400" b="0" i="0" u="none" strike="noStrike" cap="none">
                <a:solidFill>
                  <a:srgbClr val="FFFFFF"/>
                </a:solidFill>
                <a:latin typeface="Roboto Light"/>
                <a:ea typeface="Roboto Light"/>
                <a:cs typeface="Roboto Light"/>
                <a:sym typeface="Roboto Light"/>
              </a:defRPr>
            </a:lvl4pPr>
            <a:lvl5pPr marL="2286000" marR="0" lvl="4" indent="-317500" algn="l" rtl="0">
              <a:lnSpc>
                <a:spcPct val="115000"/>
              </a:lnSpc>
              <a:spcBef>
                <a:spcPts val="1600"/>
              </a:spcBef>
              <a:spcAft>
                <a:spcPts val="0"/>
              </a:spcAft>
              <a:buClr>
                <a:srgbClr val="FFFFFF"/>
              </a:buClr>
              <a:buSzPts val="1400"/>
              <a:buFont typeface="Roboto Light"/>
              <a:buChar char="○"/>
              <a:defRPr sz="1400" b="0" i="0" u="none" strike="noStrike" cap="none">
                <a:solidFill>
                  <a:srgbClr val="FFFFFF"/>
                </a:solidFill>
                <a:latin typeface="Roboto Light"/>
                <a:ea typeface="Roboto Light"/>
                <a:cs typeface="Roboto Light"/>
                <a:sym typeface="Roboto Light"/>
              </a:defRPr>
            </a:lvl5pPr>
            <a:lvl6pPr marL="2743200" marR="0" lvl="5" indent="-317500" algn="l" rtl="0">
              <a:lnSpc>
                <a:spcPct val="115000"/>
              </a:lnSpc>
              <a:spcBef>
                <a:spcPts val="1600"/>
              </a:spcBef>
              <a:spcAft>
                <a:spcPts val="0"/>
              </a:spcAft>
              <a:buClr>
                <a:srgbClr val="FFFFFF"/>
              </a:buClr>
              <a:buSzPts val="1400"/>
              <a:buFont typeface="Roboto Light"/>
              <a:buChar char="■"/>
              <a:defRPr sz="1400" b="0" i="0" u="none" strike="noStrike" cap="none">
                <a:solidFill>
                  <a:srgbClr val="FFFFFF"/>
                </a:solidFill>
                <a:latin typeface="Roboto Light"/>
                <a:ea typeface="Roboto Light"/>
                <a:cs typeface="Roboto Light"/>
                <a:sym typeface="Roboto Light"/>
              </a:defRPr>
            </a:lvl6pPr>
            <a:lvl7pPr marL="3200400" marR="0" lvl="6" indent="-317500" algn="l" rtl="0">
              <a:lnSpc>
                <a:spcPct val="115000"/>
              </a:lnSpc>
              <a:spcBef>
                <a:spcPts val="1600"/>
              </a:spcBef>
              <a:spcAft>
                <a:spcPts val="0"/>
              </a:spcAft>
              <a:buClr>
                <a:srgbClr val="FFFFFF"/>
              </a:buClr>
              <a:buSzPts val="1400"/>
              <a:buFont typeface="Roboto Light"/>
              <a:buChar char="●"/>
              <a:defRPr sz="1400" b="0" i="0" u="none" strike="noStrike" cap="none">
                <a:solidFill>
                  <a:srgbClr val="FFFFFF"/>
                </a:solidFill>
                <a:latin typeface="Roboto Light"/>
                <a:ea typeface="Roboto Light"/>
                <a:cs typeface="Roboto Light"/>
                <a:sym typeface="Roboto Light"/>
              </a:defRPr>
            </a:lvl7pPr>
            <a:lvl8pPr marL="3657600" marR="0" lvl="7" indent="-317500" algn="l" rtl="0">
              <a:lnSpc>
                <a:spcPct val="115000"/>
              </a:lnSpc>
              <a:spcBef>
                <a:spcPts val="1600"/>
              </a:spcBef>
              <a:spcAft>
                <a:spcPts val="0"/>
              </a:spcAft>
              <a:buClr>
                <a:srgbClr val="FFFFFF"/>
              </a:buClr>
              <a:buSzPts val="1400"/>
              <a:buFont typeface="Roboto Light"/>
              <a:buChar char="○"/>
              <a:defRPr sz="1400" b="0" i="0" u="none" strike="noStrike" cap="none">
                <a:solidFill>
                  <a:srgbClr val="FFFFFF"/>
                </a:solidFill>
                <a:latin typeface="Roboto Light"/>
                <a:ea typeface="Roboto Light"/>
                <a:cs typeface="Roboto Light"/>
                <a:sym typeface="Roboto Light"/>
              </a:defRPr>
            </a:lvl8pPr>
            <a:lvl9pPr marL="4114800" marR="0" lvl="8" indent="-317500" algn="l" rtl="0">
              <a:lnSpc>
                <a:spcPct val="115000"/>
              </a:lnSpc>
              <a:spcBef>
                <a:spcPts val="1600"/>
              </a:spcBef>
              <a:spcAft>
                <a:spcPts val="1600"/>
              </a:spcAft>
              <a:buClr>
                <a:srgbClr val="FFFFFF"/>
              </a:buClr>
              <a:buSzPts val="1400"/>
              <a:buFont typeface="Roboto Light"/>
              <a:buChar char="■"/>
              <a:defRPr sz="1400" b="0" i="0" u="none" strike="noStrike" cap="none">
                <a:solidFill>
                  <a:srgbClr val="FFFFFF"/>
                </a:solidFill>
                <a:latin typeface="Roboto Light"/>
                <a:ea typeface="Roboto Light"/>
                <a:cs typeface="Roboto Light"/>
                <a:sym typeface="Roboto Light"/>
              </a:defRPr>
            </a:lvl9pPr>
          </a:lstStyle>
          <a:p>
            <a:pPr marL="0" indent="0" algn="ctr">
              <a:spcAft>
                <a:spcPts val="1600"/>
              </a:spcAft>
              <a:buNone/>
            </a:pPr>
            <a:r>
              <a:rPr lang="en-US" sz="1100" b="1" dirty="0">
                <a:solidFill>
                  <a:schemeClr val="bg1"/>
                </a:solidFill>
                <a:effectLst>
                  <a:outerShdw blurRad="38100" dist="38100" dir="2700000" algn="tl">
                    <a:srgbClr val="000000">
                      <a:alpha val="43137"/>
                    </a:srgbClr>
                  </a:outerShdw>
                </a:effectLst>
                <a:latin typeface="Goudy Old Style (Body)"/>
              </a:rPr>
              <a:t>Build an interface and deploy</a:t>
            </a:r>
            <a:endParaRPr lang="en-IN" sz="1100" b="1" dirty="0">
              <a:solidFill>
                <a:schemeClr val="bg1"/>
              </a:solidFill>
              <a:effectLst>
                <a:outerShdw blurRad="38100" dist="38100" dir="2700000" algn="tl">
                  <a:srgbClr val="000000">
                    <a:alpha val="43137"/>
                  </a:srgbClr>
                </a:outerShdw>
              </a:effectLst>
              <a:latin typeface="Goudy Old Style (Body)"/>
            </a:endParaRPr>
          </a:p>
        </p:txBody>
      </p:sp>
      <p:sp>
        <p:nvSpPr>
          <p:cNvPr id="197" name="Google Shape;1043;p37">
            <a:extLst>
              <a:ext uri="{FF2B5EF4-FFF2-40B4-BE49-F238E27FC236}">
                <a16:creationId xmlns:a16="http://schemas.microsoft.com/office/drawing/2014/main" id="{1AC364DA-8660-804E-2FAE-6F1A65681E8D}"/>
              </a:ext>
            </a:extLst>
          </p:cNvPr>
          <p:cNvSpPr txBox="1">
            <a:spLocks/>
          </p:cNvSpPr>
          <p:nvPr/>
        </p:nvSpPr>
        <p:spPr>
          <a:xfrm>
            <a:off x="8797776" y="4783864"/>
            <a:ext cx="1369800" cy="408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FFFFFF"/>
              </a:buClr>
              <a:buSzPts val="1800"/>
              <a:buFont typeface="Roboto Light"/>
              <a:buChar char="●"/>
              <a:defRPr sz="1800" b="0" i="0" u="none" strike="noStrike" cap="none">
                <a:solidFill>
                  <a:srgbClr val="FFFFFF"/>
                </a:solidFill>
                <a:latin typeface="Roboto Light"/>
                <a:ea typeface="Roboto Light"/>
                <a:cs typeface="Roboto Light"/>
                <a:sym typeface="Roboto Light"/>
              </a:defRPr>
            </a:lvl1pPr>
            <a:lvl2pPr marL="914400" marR="0" lvl="1" indent="-317500" algn="l" rtl="0">
              <a:lnSpc>
                <a:spcPct val="115000"/>
              </a:lnSpc>
              <a:spcBef>
                <a:spcPts val="1600"/>
              </a:spcBef>
              <a:spcAft>
                <a:spcPts val="0"/>
              </a:spcAft>
              <a:buClr>
                <a:srgbClr val="FFFFFF"/>
              </a:buClr>
              <a:buSzPts val="1400"/>
              <a:buFont typeface="Roboto Light"/>
              <a:buChar char="○"/>
              <a:defRPr sz="1400" b="0" i="0" u="none" strike="noStrike" cap="none">
                <a:solidFill>
                  <a:srgbClr val="FFFFFF"/>
                </a:solidFill>
                <a:latin typeface="Roboto Light"/>
                <a:ea typeface="Roboto Light"/>
                <a:cs typeface="Roboto Light"/>
                <a:sym typeface="Roboto Light"/>
              </a:defRPr>
            </a:lvl2pPr>
            <a:lvl3pPr marL="1371600" marR="0" lvl="2" indent="-317500" algn="l" rtl="0">
              <a:lnSpc>
                <a:spcPct val="115000"/>
              </a:lnSpc>
              <a:spcBef>
                <a:spcPts val="1600"/>
              </a:spcBef>
              <a:spcAft>
                <a:spcPts val="0"/>
              </a:spcAft>
              <a:buClr>
                <a:srgbClr val="FFFFFF"/>
              </a:buClr>
              <a:buSzPts val="1400"/>
              <a:buFont typeface="Roboto Light"/>
              <a:buChar char="■"/>
              <a:defRPr sz="1400" b="0" i="0" u="none" strike="noStrike" cap="none">
                <a:solidFill>
                  <a:srgbClr val="FFFFFF"/>
                </a:solidFill>
                <a:latin typeface="Roboto Light"/>
                <a:ea typeface="Roboto Light"/>
                <a:cs typeface="Roboto Light"/>
                <a:sym typeface="Roboto Light"/>
              </a:defRPr>
            </a:lvl3pPr>
            <a:lvl4pPr marL="1828800" marR="0" lvl="3" indent="-317500" algn="l" rtl="0">
              <a:lnSpc>
                <a:spcPct val="115000"/>
              </a:lnSpc>
              <a:spcBef>
                <a:spcPts val="1600"/>
              </a:spcBef>
              <a:spcAft>
                <a:spcPts val="0"/>
              </a:spcAft>
              <a:buClr>
                <a:srgbClr val="FFFFFF"/>
              </a:buClr>
              <a:buSzPts val="1400"/>
              <a:buFont typeface="Roboto Light"/>
              <a:buChar char="●"/>
              <a:defRPr sz="1400" b="0" i="0" u="none" strike="noStrike" cap="none">
                <a:solidFill>
                  <a:srgbClr val="FFFFFF"/>
                </a:solidFill>
                <a:latin typeface="Roboto Light"/>
                <a:ea typeface="Roboto Light"/>
                <a:cs typeface="Roboto Light"/>
                <a:sym typeface="Roboto Light"/>
              </a:defRPr>
            </a:lvl4pPr>
            <a:lvl5pPr marL="2286000" marR="0" lvl="4" indent="-317500" algn="l" rtl="0">
              <a:lnSpc>
                <a:spcPct val="115000"/>
              </a:lnSpc>
              <a:spcBef>
                <a:spcPts val="1600"/>
              </a:spcBef>
              <a:spcAft>
                <a:spcPts val="0"/>
              </a:spcAft>
              <a:buClr>
                <a:srgbClr val="FFFFFF"/>
              </a:buClr>
              <a:buSzPts val="1400"/>
              <a:buFont typeface="Roboto Light"/>
              <a:buChar char="○"/>
              <a:defRPr sz="1400" b="0" i="0" u="none" strike="noStrike" cap="none">
                <a:solidFill>
                  <a:srgbClr val="FFFFFF"/>
                </a:solidFill>
                <a:latin typeface="Roboto Light"/>
                <a:ea typeface="Roboto Light"/>
                <a:cs typeface="Roboto Light"/>
                <a:sym typeface="Roboto Light"/>
              </a:defRPr>
            </a:lvl5pPr>
            <a:lvl6pPr marL="2743200" marR="0" lvl="5" indent="-317500" algn="l" rtl="0">
              <a:lnSpc>
                <a:spcPct val="115000"/>
              </a:lnSpc>
              <a:spcBef>
                <a:spcPts val="1600"/>
              </a:spcBef>
              <a:spcAft>
                <a:spcPts val="0"/>
              </a:spcAft>
              <a:buClr>
                <a:srgbClr val="FFFFFF"/>
              </a:buClr>
              <a:buSzPts val="1400"/>
              <a:buFont typeface="Roboto Light"/>
              <a:buChar char="■"/>
              <a:defRPr sz="1400" b="0" i="0" u="none" strike="noStrike" cap="none">
                <a:solidFill>
                  <a:srgbClr val="FFFFFF"/>
                </a:solidFill>
                <a:latin typeface="Roboto Light"/>
                <a:ea typeface="Roboto Light"/>
                <a:cs typeface="Roboto Light"/>
                <a:sym typeface="Roboto Light"/>
              </a:defRPr>
            </a:lvl6pPr>
            <a:lvl7pPr marL="3200400" marR="0" lvl="6" indent="-317500" algn="l" rtl="0">
              <a:lnSpc>
                <a:spcPct val="115000"/>
              </a:lnSpc>
              <a:spcBef>
                <a:spcPts val="1600"/>
              </a:spcBef>
              <a:spcAft>
                <a:spcPts val="0"/>
              </a:spcAft>
              <a:buClr>
                <a:srgbClr val="FFFFFF"/>
              </a:buClr>
              <a:buSzPts val="1400"/>
              <a:buFont typeface="Roboto Light"/>
              <a:buChar char="●"/>
              <a:defRPr sz="1400" b="0" i="0" u="none" strike="noStrike" cap="none">
                <a:solidFill>
                  <a:srgbClr val="FFFFFF"/>
                </a:solidFill>
                <a:latin typeface="Roboto Light"/>
                <a:ea typeface="Roboto Light"/>
                <a:cs typeface="Roboto Light"/>
                <a:sym typeface="Roboto Light"/>
              </a:defRPr>
            </a:lvl7pPr>
            <a:lvl8pPr marL="3657600" marR="0" lvl="7" indent="-317500" algn="l" rtl="0">
              <a:lnSpc>
                <a:spcPct val="115000"/>
              </a:lnSpc>
              <a:spcBef>
                <a:spcPts val="1600"/>
              </a:spcBef>
              <a:spcAft>
                <a:spcPts val="0"/>
              </a:spcAft>
              <a:buClr>
                <a:srgbClr val="FFFFFF"/>
              </a:buClr>
              <a:buSzPts val="1400"/>
              <a:buFont typeface="Roboto Light"/>
              <a:buChar char="○"/>
              <a:defRPr sz="1400" b="0" i="0" u="none" strike="noStrike" cap="none">
                <a:solidFill>
                  <a:srgbClr val="FFFFFF"/>
                </a:solidFill>
                <a:latin typeface="Roboto Light"/>
                <a:ea typeface="Roboto Light"/>
                <a:cs typeface="Roboto Light"/>
                <a:sym typeface="Roboto Light"/>
              </a:defRPr>
            </a:lvl8pPr>
            <a:lvl9pPr marL="4114800" marR="0" lvl="8" indent="-317500" algn="l" rtl="0">
              <a:lnSpc>
                <a:spcPct val="115000"/>
              </a:lnSpc>
              <a:spcBef>
                <a:spcPts val="1600"/>
              </a:spcBef>
              <a:spcAft>
                <a:spcPts val="1600"/>
              </a:spcAft>
              <a:buClr>
                <a:srgbClr val="FFFFFF"/>
              </a:buClr>
              <a:buSzPts val="1400"/>
              <a:buFont typeface="Roboto Light"/>
              <a:buChar char="■"/>
              <a:defRPr sz="1400" b="0" i="0" u="none" strike="noStrike" cap="none">
                <a:solidFill>
                  <a:srgbClr val="FFFFFF"/>
                </a:solidFill>
                <a:latin typeface="Roboto Light"/>
                <a:ea typeface="Roboto Light"/>
                <a:cs typeface="Roboto Light"/>
                <a:sym typeface="Roboto Light"/>
              </a:defRPr>
            </a:lvl9pPr>
          </a:lstStyle>
          <a:p>
            <a:pPr marL="0" indent="0" algn="ctr">
              <a:spcAft>
                <a:spcPts val="1600"/>
              </a:spcAft>
              <a:buNone/>
            </a:pPr>
            <a:r>
              <a:rPr lang="en-IN" sz="1400" dirty="0">
                <a:solidFill>
                  <a:schemeClr val="bg1"/>
                </a:solidFill>
                <a:effectLst>
                  <a:outerShdw blurRad="38100" dist="38100" dir="2700000" algn="tl">
                    <a:srgbClr val="000000">
                      <a:alpha val="43137"/>
                    </a:srgbClr>
                  </a:outerShdw>
                </a:effectLst>
                <a:latin typeface="Goudy Old Style (Body)"/>
              </a:rPr>
              <a:t>Presentation</a:t>
            </a:r>
          </a:p>
        </p:txBody>
      </p:sp>
      <p:sp>
        <p:nvSpPr>
          <p:cNvPr id="198" name="Google Shape;1041;p37">
            <a:extLst>
              <a:ext uri="{FF2B5EF4-FFF2-40B4-BE49-F238E27FC236}">
                <a16:creationId xmlns:a16="http://schemas.microsoft.com/office/drawing/2014/main" id="{89AD1739-CA25-1BFF-E7CF-741C9ED32F3F}"/>
              </a:ext>
            </a:extLst>
          </p:cNvPr>
          <p:cNvSpPr txBox="1">
            <a:spLocks/>
          </p:cNvSpPr>
          <p:nvPr/>
        </p:nvSpPr>
        <p:spPr>
          <a:xfrm>
            <a:off x="7202157" y="4650484"/>
            <a:ext cx="697200" cy="196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800"/>
              <a:buFont typeface="Roboto Black"/>
              <a:buNone/>
              <a:defRPr sz="2800" b="0" i="0" u="none" strike="noStrike" cap="none">
                <a:solidFill>
                  <a:srgbClr val="FFFFFF"/>
                </a:solidFill>
                <a:latin typeface="Roboto Black"/>
                <a:ea typeface="Roboto Black"/>
                <a:cs typeface="Roboto Black"/>
                <a:sym typeface="Roboto Black"/>
              </a:defRPr>
            </a:lvl1pPr>
            <a:lvl2pPr marR="0" lvl="1"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2pPr>
            <a:lvl3pPr marR="0" lvl="2"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3pPr>
            <a:lvl4pPr marR="0" lvl="3"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4pPr>
            <a:lvl5pPr marR="0" lvl="4"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5pPr>
            <a:lvl6pPr marR="0" lvl="5"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6pPr>
            <a:lvl7pPr marR="0" lvl="6"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7pPr>
            <a:lvl8pPr marR="0" lvl="7"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8pPr>
            <a:lvl9pPr marR="0" lvl="8"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9pPr>
          </a:lstStyle>
          <a:p>
            <a:pPr algn="ctr"/>
            <a:r>
              <a:rPr lang="en-IN" sz="1000" dirty="0">
                <a:solidFill>
                  <a:schemeClr val="bg1"/>
                </a:solidFill>
              </a:rPr>
              <a:t>WEEK 6</a:t>
            </a:r>
          </a:p>
        </p:txBody>
      </p:sp>
      <p:sp>
        <p:nvSpPr>
          <p:cNvPr id="199" name="Google Shape;1041;p37">
            <a:extLst>
              <a:ext uri="{FF2B5EF4-FFF2-40B4-BE49-F238E27FC236}">
                <a16:creationId xmlns:a16="http://schemas.microsoft.com/office/drawing/2014/main" id="{98A6AB98-EBA6-10CD-064E-3546982306D8}"/>
              </a:ext>
            </a:extLst>
          </p:cNvPr>
          <p:cNvSpPr txBox="1">
            <a:spLocks/>
          </p:cNvSpPr>
          <p:nvPr/>
        </p:nvSpPr>
        <p:spPr>
          <a:xfrm>
            <a:off x="8148045" y="1825557"/>
            <a:ext cx="697200" cy="196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800"/>
              <a:buFont typeface="Roboto Black"/>
              <a:buNone/>
              <a:defRPr sz="2800" b="0" i="0" u="none" strike="noStrike" cap="none">
                <a:solidFill>
                  <a:srgbClr val="FFFFFF"/>
                </a:solidFill>
                <a:latin typeface="Roboto Black"/>
                <a:ea typeface="Roboto Black"/>
                <a:cs typeface="Roboto Black"/>
                <a:sym typeface="Roboto Black"/>
              </a:defRPr>
            </a:lvl1pPr>
            <a:lvl2pPr marR="0" lvl="1"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2pPr>
            <a:lvl3pPr marR="0" lvl="2"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3pPr>
            <a:lvl4pPr marR="0" lvl="3"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4pPr>
            <a:lvl5pPr marR="0" lvl="4"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5pPr>
            <a:lvl6pPr marR="0" lvl="5"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6pPr>
            <a:lvl7pPr marR="0" lvl="6"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7pPr>
            <a:lvl8pPr marR="0" lvl="7"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8pPr>
            <a:lvl9pPr marR="0" lvl="8"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9pPr>
          </a:lstStyle>
          <a:p>
            <a:pPr algn="ctr"/>
            <a:r>
              <a:rPr lang="en-IN" sz="1000" dirty="0">
                <a:solidFill>
                  <a:schemeClr val="bg1"/>
                </a:solidFill>
              </a:rPr>
              <a:t>WEEK 7</a:t>
            </a:r>
          </a:p>
        </p:txBody>
      </p:sp>
      <p:sp>
        <p:nvSpPr>
          <p:cNvPr id="200" name="Google Shape;1041;p37">
            <a:extLst>
              <a:ext uri="{FF2B5EF4-FFF2-40B4-BE49-F238E27FC236}">
                <a16:creationId xmlns:a16="http://schemas.microsoft.com/office/drawing/2014/main" id="{42A57BB3-8448-785A-5039-32FEF4F9754D}"/>
              </a:ext>
            </a:extLst>
          </p:cNvPr>
          <p:cNvSpPr txBox="1">
            <a:spLocks/>
          </p:cNvSpPr>
          <p:nvPr/>
        </p:nvSpPr>
        <p:spPr>
          <a:xfrm>
            <a:off x="9181062" y="4587664"/>
            <a:ext cx="697200" cy="196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800"/>
              <a:buFont typeface="Roboto Black"/>
              <a:buNone/>
              <a:defRPr sz="2800" b="0" i="0" u="none" strike="noStrike" cap="none">
                <a:solidFill>
                  <a:srgbClr val="FFFFFF"/>
                </a:solidFill>
                <a:latin typeface="Roboto Black"/>
                <a:ea typeface="Roboto Black"/>
                <a:cs typeface="Roboto Black"/>
                <a:sym typeface="Roboto Black"/>
              </a:defRPr>
            </a:lvl1pPr>
            <a:lvl2pPr marR="0" lvl="1"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2pPr>
            <a:lvl3pPr marR="0" lvl="2"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3pPr>
            <a:lvl4pPr marR="0" lvl="3"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4pPr>
            <a:lvl5pPr marR="0" lvl="4"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5pPr>
            <a:lvl6pPr marR="0" lvl="5"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6pPr>
            <a:lvl7pPr marR="0" lvl="6"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7pPr>
            <a:lvl8pPr marR="0" lvl="7"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8pPr>
            <a:lvl9pPr marR="0" lvl="8"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9pPr>
          </a:lstStyle>
          <a:p>
            <a:pPr algn="ctr"/>
            <a:r>
              <a:rPr lang="en-IN" sz="1000" dirty="0">
                <a:solidFill>
                  <a:schemeClr val="bg1"/>
                </a:solidFill>
              </a:rPr>
              <a:t>WEEK 8</a:t>
            </a:r>
          </a:p>
        </p:txBody>
      </p:sp>
      <p:pic>
        <p:nvPicPr>
          <p:cNvPr id="201" name="Picture 200">
            <a:extLst>
              <a:ext uri="{FF2B5EF4-FFF2-40B4-BE49-F238E27FC236}">
                <a16:creationId xmlns:a16="http://schemas.microsoft.com/office/drawing/2014/main" id="{CFC748BF-31AC-52AE-36EC-1DD0C47C3096}"/>
              </a:ext>
            </a:extLst>
          </p:cNvPr>
          <p:cNvPicPr>
            <a:picLocks noChangeAspect="1"/>
          </p:cNvPicPr>
          <p:nvPr/>
        </p:nvPicPr>
        <p:blipFill>
          <a:blip r:embed="rId6"/>
          <a:stretch>
            <a:fillRect/>
          </a:stretch>
        </p:blipFill>
        <p:spPr>
          <a:xfrm>
            <a:off x="6382929" y="3435775"/>
            <a:ext cx="381070" cy="381070"/>
          </a:xfrm>
          <a:prstGeom prst="rect">
            <a:avLst/>
          </a:prstGeom>
        </p:spPr>
      </p:pic>
      <p:pic>
        <p:nvPicPr>
          <p:cNvPr id="202" name="Picture 201">
            <a:extLst>
              <a:ext uri="{FF2B5EF4-FFF2-40B4-BE49-F238E27FC236}">
                <a16:creationId xmlns:a16="http://schemas.microsoft.com/office/drawing/2014/main" id="{399D2A1D-ED20-84DA-E3BB-C925C6629134}"/>
              </a:ext>
            </a:extLst>
          </p:cNvPr>
          <p:cNvPicPr>
            <a:picLocks noChangeAspect="1"/>
          </p:cNvPicPr>
          <p:nvPr/>
        </p:nvPicPr>
        <p:blipFill>
          <a:blip r:embed="rId7"/>
          <a:stretch>
            <a:fillRect/>
          </a:stretch>
        </p:blipFill>
        <p:spPr>
          <a:xfrm>
            <a:off x="7401204" y="3502158"/>
            <a:ext cx="274339" cy="274339"/>
          </a:xfrm>
          <a:prstGeom prst="rect">
            <a:avLst/>
          </a:prstGeom>
        </p:spPr>
      </p:pic>
      <p:pic>
        <p:nvPicPr>
          <p:cNvPr id="203" name="Picture 202">
            <a:extLst>
              <a:ext uri="{FF2B5EF4-FFF2-40B4-BE49-F238E27FC236}">
                <a16:creationId xmlns:a16="http://schemas.microsoft.com/office/drawing/2014/main" id="{B3BB0D48-E0D3-A385-B8A0-A3F4AE925F67}"/>
              </a:ext>
            </a:extLst>
          </p:cNvPr>
          <p:cNvPicPr>
            <a:picLocks noChangeAspect="1"/>
          </p:cNvPicPr>
          <p:nvPr/>
        </p:nvPicPr>
        <p:blipFill>
          <a:blip r:embed="rId8"/>
          <a:stretch>
            <a:fillRect/>
          </a:stretch>
        </p:blipFill>
        <p:spPr>
          <a:xfrm>
            <a:off x="8409471" y="3447107"/>
            <a:ext cx="278044" cy="278044"/>
          </a:xfrm>
          <a:prstGeom prst="rect">
            <a:avLst/>
          </a:prstGeom>
        </p:spPr>
      </p:pic>
      <p:pic>
        <p:nvPicPr>
          <p:cNvPr id="204" name="Picture 203">
            <a:extLst>
              <a:ext uri="{FF2B5EF4-FFF2-40B4-BE49-F238E27FC236}">
                <a16:creationId xmlns:a16="http://schemas.microsoft.com/office/drawing/2014/main" id="{E747DF7C-AC08-3184-A156-49C221DC3BEA}"/>
              </a:ext>
            </a:extLst>
          </p:cNvPr>
          <p:cNvPicPr>
            <a:picLocks noChangeAspect="1"/>
          </p:cNvPicPr>
          <p:nvPr/>
        </p:nvPicPr>
        <p:blipFill>
          <a:blip r:embed="rId9"/>
          <a:stretch>
            <a:fillRect/>
          </a:stretch>
        </p:blipFill>
        <p:spPr>
          <a:xfrm>
            <a:off x="9337144" y="3476741"/>
            <a:ext cx="287530" cy="287530"/>
          </a:xfrm>
          <a:prstGeom prst="rect">
            <a:avLst/>
          </a:prstGeom>
        </p:spPr>
      </p:pic>
    </p:spTree>
    <p:extLst>
      <p:ext uri="{BB962C8B-B14F-4D97-AF65-F5344CB8AC3E}">
        <p14:creationId xmlns:p14="http://schemas.microsoft.com/office/powerpoint/2010/main" val="366027360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A305F21-80EF-AA15-5C18-204E6F859530}"/>
              </a:ext>
            </a:extLst>
          </p:cNvPr>
          <p:cNvSpPr>
            <a:spLocks noGrp="1"/>
          </p:cNvSpPr>
          <p:nvPr>
            <p:ph idx="1"/>
          </p:nvPr>
        </p:nvSpPr>
        <p:spPr>
          <a:xfrm>
            <a:off x="168676" y="150920"/>
            <a:ext cx="11869444" cy="6471822"/>
          </a:xfrm>
        </p:spPr>
        <p:txBody>
          <a:bodyPr/>
          <a:lstStyle/>
          <a:p>
            <a:pPr marL="36900" indent="0">
              <a:buNone/>
            </a:pPr>
            <a:r>
              <a:rPr lang="en-IN" dirty="0"/>
              <a:t>*</a:t>
            </a:r>
          </a:p>
        </p:txBody>
      </p:sp>
      <p:sp>
        <p:nvSpPr>
          <p:cNvPr id="2" name="Content Placeholder 2">
            <a:extLst>
              <a:ext uri="{FF2B5EF4-FFF2-40B4-BE49-F238E27FC236}">
                <a16:creationId xmlns:a16="http://schemas.microsoft.com/office/drawing/2014/main" id="{BA87C634-320F-880A-72A3-A3EA09BB428E}"/>
              </a:ext>
            </a:extLst>
          </p:cNvPr>
          <p:cNvSpPr txBox="1">
            <a:spLocks/>
          </p:cNvSpPr>
          <p:nvPr/>
        </p:nvSpPr>
        <p:spPr>
          <a:xfrm>
            <a:off x="168676" y="150920"/>
            <a:ext cx="11869444" cy="6471822"/>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36900" indent="0">
              <a:buFont typeface="Wingdings 2" charset="2"/>
              <a:buNone/>
            </a:pPr>
            <a:r>
              <a:rPr lang="en-IN">
                <a:solidFill>
                  <a:schemeClr val="tx1">
                    <a:lumMod val="95000"/>
                  </a:schemeClr>
                </a:solidFill>
              </a:rPr>
              <a:t>*</a:t>
            </a:r>
            <a:endParaRPr lang="en-IN" dirty="0">
              <a:solidFill>
                <a:schemeClr val="tx1">
                  <a:lumMod val="95000"/>
                </a:schemeClr>
              </a:solidFill>
            </a:endParaRPr>
          </a:p>
        </p:txBody>
      </p:sp>
      <p:sp>
        <p:nvSpPr>
          <p:cNvPr id="4" name="Google Shape;622;p32">
            <a:extLst>
              <a:ext uri="{FF2B5EF4-FFF2-40B4-BE49-F238E27FC236}">
                <a16:creationId xmlns:a16="http://schemas.microsoft.com/office/drawing/2014/main" id="{E389511C-3A37-56C6-E07F-FB6EACBB8139}"/>
              </a:ext>
            </a:extLst>
          </p:cNvPr>
          <p:cNvSpPr txBox="1">
            <a:spLocks/>
          </p:cNvSpPr>
          <p:nvPr/>
        </p:nvSpPr>
        <p:spPr>
          <a:xfrm>
            <a:off x="49220" y="740964"/>
            <a:ext cx="7922928" cy="606600"/>
          </a:xfrm>
          <a:prstGeom prst="rect">
            <a:avLst/>
          </a:prstGeom>
        </p:spPr>
        <p:txBody>
          <a:bodyPr spcFirstLastPara="1" wrap="square" lIns="91425" tIns="91425" rIns="91425" bIns="91425" anchor="b" anchorCtr="0">
            <a:noAutofit/>
          </a:bodyPr>
          <a:lst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Bef>
                <a:spcPts val="0"/>
              </a:spcBef>
            </a:pPr>
            <a:r>
              <a:rPr lang="en-IN" dirty="0">
                <a:solidFill>
                  <a:schemeClr val="tx1">
                    <a:lumMod val="95000"/>
                  </a:schemeClr>
                </a:solidFill>
              </a:rPr>
              <a:t>Student Performance Dataset</a:t>
            </a:r>
          </a:p>
        </p:txBody>
      </p:sp>
      <p:cxnSp>
        <p:nvCxnSpPr>
          <p:cNvPr id="5" name="Google Shape;647;p32">
            <a:extLst>
              <a:ext uri="{FF2B5EF4-FFF2-40B4-BE49-F238E27FC236}">
                <a16:creationId xmlns:a16="http://schemas.microsoft.com/office/drawing/2014/main" id="{52D22B44-FBE7-2BD3-59B2-E02FF6E5C7DC}"/>
              </a:ext>
            </a:extLst>
          </p:cNvPr>
          <p:cNvCxnSpPr/>
          <p:nvPr/>
        </p:nvCxnSpPr>
        <p:spPr>
          <a:xfrm>
            <a:off x="400477" y="1555685"/>
            <a:ext cx="8520600" cy="0"/>
          </a:xfrm>
          <a:prstGeom prst="straightConnector1">
            <a:avLst/>
          </a:prstGeom>
          <a:noFill/>
          <a:ln w="9525" cap="flat" cmpd="sng">
            <a:solidFill>
              <a:schemeClr val="accent1"/>
            </a:solidFill>
            <a:prstDash val="solid"/>
            <a:round/>
            <a:headEnd type="none" w="med" len="med"/>
            <a:tailEnd type="none" w="med" len="med"/>
          </a:ln>
        </p:spPr>
      </p:cxnSp>
      <p:sp>
        <p:nvSpPr>
          <p:cNvPr id="6" name="TextBox 5">
            <a:extLst>
              <a:ext uri="{FF2B5EF4-FFF2-40B4-BE49-F238E27FC236}">
                <a16:creationId xmlns:a16="http://schemas.microsoft.com/office/drawing/2014/main" id="{4AB1A0E0-F7DF-4263-6E7B-FB2D4671AE0B}"/>
              </a:ext>
            </a:extLst>
          </p:cNvPr>
          <p:cNvSpPr txBox="1"/>
          <p:nvPr/>
        </p:nvSpPr>
        <p:spPr>
          <a:xfrm>
            <a:off x="514904" y="1725448"/>
            <a:ext cx="10227077" cy="369332"/>
          </a:xfrm>
          <a:prstGeom prst="rect">
            <a:avLst/>
          </a:prstGeom>
          <a:noFill/>
        </p:spPr>
        <p:txBody>
          <a:bodyPr wrap="square">
            <a:spAutoFit/>
          </a:bodyPr>
          <a:lstStyle/>
          <a:p>
            <a:r>
              <a:rPr lang="en-IN" sz="1800" dirty="0">
                <a:solidFill>
                  <a:schemeClr val="tx1">
                    <a:lumMod val="95000"/>
                  </a:schemeClr>
                </a:solidFill>
                <a:effectLst/>
                <a:latin typeface="Segoe UI" panose="020B0502040204020203" pitchFamily="34" charset="0"/>
                <a:ea typeface="Calibri" panose="020F0502020204030204" pitchFamily="34" charset="0"/>
              </a:rPr>
              <a:t>Problem Statement :- To predict students' final performance classification</a:t>
            </a:r>
            <a:endParaRPr lang="en-IN" dirty="0">
              <a:solidFill>
                <a:schemeClr val="tx1">
                  <a:lumMod val="95000"/>
                </a:schemeClr>
              </a:solidFill>
            </a:endParaRPr>
          </a:p>
        </p:txBody>
      </p:sp>
      <p:sp>
        <p:nvSpPr>
          <p:cNvPr id="7" name="TextBox 6">
            <a:extLst>
              <a:ext uri="{FF2B5EF4-FFF2-40B4-BE49-F238E27FC236}">
                <a16:creationId xmlns:a16="http://schemas.microsoft.com/office/drawing/2014/main" id="{75D8440D-2322-1F5A-E3B5-2C2FB19CC891}"/>
              </a:ext>
            </a:extLst>
          </p:cNvPr>
          <p:cNvSpPr txBox="1"/>
          <p:nvPr/>
        </p:nvSpPr>
        <p:spPr>
          <a:xfrm>
            <a:off x="333357" y="2752329"/>
            <a:ext cx="3045042" cy="369332"/>
          </a:xfrm>
          <a:prstGeom prst="rect">
            <a:avLst/>
          </a:prstGeom>
          <a:noFill/>
        </p:spPr>
        <p:txBody>
          <a:bodyPr wrap="square" rtlCol="0">
            <a:spAutoFit/>
          </a:bodyPr>
          <a:lstStyle/>
          <a:p>
            <a:r>
              <a:rPr lang="en-IN" dirty="0"/>
              <a:t>With using  </a:t>
            </a:r>
            <a:r>
              <a:rPr lang="en-IN" dirty="0" err="1"/>
              <a:t>SKLearn</a:t>
            </a:r>
            <a:r>
              <a:rPr lang="en-IN" dirty="0"/>
              <a:t> Library</a:t>
            </a:r>
          </a:p>
        </p:txBody>
      </p:sp>
      <p:sp>
        <p:nvSpPr>
          <p:cNvPr id="8" name="TextBox 7">
            <a:extLst>
              <a:ext uri="{FF2B5EF4-FFF2-40B4-BE49-F238E27FC236}">
                <a16:creationId xmlns:a16="http://schemas.microsoft.com/office/drawing/2014/main" id="{3666F483-DFF5-C493-4716-378AC39B4C7F}"/>
              </a:ext>
            </a:extLst>
          </p:cNvPr>
          <p:cNvSpPr txBox="1"/>
          <p:nvPr/>
        </p:nvSpPr>
        <p:spPr>
          <a:xfrm>
            <a:off x="5927769" y="2752329"/>
            <a:ext cx="6678522" cy="369332"/>
          </a:xfrm>
          <a:prstGeom prst="rect">
            <a:avLst/>
          </a:prstGeom>
          <a:noFill/>
        </p:spPr>
        <p:txBody>
          <a:bodyPr wrap="square" rtlCol="0">
            <a:spAutoFit/>
          </a:bodyPr>
          <a:lstStyle/>
          <a:p>
            <a:r>
              <a:rPr lang="en-IN" dirty="0"/>
              <a:t>Without using  </a:t>
            </a:r>
            <a:r>
              <a:rPr lang="en-IN" dirty="0" err="1"/>
              <a:t>SKLearn</a:t>
            </a:r>
            <a:r>
              <a:rPr lang="en-IN" dirty="0"/>
              <a:t> Library     Or     From the Scratch Code</a:t>
            </a:r>
          </a:p>
        </p:txBody>
      </p:sp>
      <p:pic>
        <p:nvPicPr>
          <p:cNvPr id="10" name="Picture 9">
            <a:extLst>
              <a:ext uri="{FF2B5EF4-FFF2-40B4-BE49-F238E27FC236}">
                <a16:creationId xmlns:a16="http://schemas.microsoft.com/office/drawing/2014/main" id="{ACD092FC-7F6C-5DAC-5BC7-8B64BFE7B55B}"/>
              </a:ext>
            </a:extLst>
          </p:cNvPr>
          <p:cNvPicPr>
            <a:picLocks noChangeAspect="1"/>
          </p:cNvPicPr>
          <p:nvPr/>
        </p:nvPicPr>
        <p:blipFill>
          <a:blip r:embed="rId2"/>
          <a:stretch>
            <a:fillRect/>
          </a:stretch>
        </p:blipFill>
        <p:spPr>
          <a:xfrm>
            <a:off x="333356" y="3342859"/>
            <a:ext cx="5206309" cy="2995090"/>
          </a:xfrm>
          <a:prstGeom prst="rect">
            <a:avLst/>
          </a:prstGeom>
        </p:spPr>
      </p:pic>
      <p:pic>
        <p:nvPicPr>
          <p:cNvPr id="12" name="Picture 11">
            <a:extLst>
              <a:ext uri="{FF2B5EF4-FFF2-40B4-BE49-F238E27FC236}">
                <a16:creationId xmlns:a16="http://schemas.microsoft.com/office/drawing/2014/main" id="{87E0164D-566F-773D-3AE0-1F8622D5D2EE}"/>
              </a:ext>
            </a:extLst>
          </p:cNvPr>
          <p:cNvPicPr>
            <a:picLocks noChangeAspect="1"/>
          </p:cNvPicPr>
          <p:nvPr/>
        </p:nvPicPr>
        <p:blipFill>
          <a:blip r:embed="rId3"/>
          <a:stretch>
            <a:fillRect/>
          </a:stretch>
        </p:blipFill>
        <p:spPr>
          <a:xfrm>
            <a:off x="5781364" y="3345078"/>
            <a:ext cx="5688585" cy="3065209"/>
          </a:xfrm>
          <a:prstGeom prst="rect">
            <a:avLst/>
          </a:prstGeom>
        </p:spPr>
      </p:pic>
    </p:spTree>
    <p:extLst>
      <p:ext uri="{BB962C8B-B14F-4D97-AF65-F5344CB8AC3E}">
        <p14:creationId xmlns:p14="http://schemas.microsoft.com/office/powerpoint/2010/main" val="243719467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a:extLst>
              <a:ext uri="{FF2B5EF4-FFF2-40B4-BE49-F238E27FC236}">
                <a16:creationId xmlns:a16="http://schemas.microsoft.com/office/drawing/2014/main" id="{F622FDE2-DDD1-CE0C-0E14-2B6316D1A764}"/>
              </a:ext>
            </a:extLst>
          </p:cNvPr>
          <p:cNvPicPr>
            <a:picLocks noGrp="1" noChangeAspect="1"/>
          </p:cNvPicPr>
          <p:nvPr>
            <p:ph idx="1"/>
          </p:nvPr>
        </p:nvPicPr>
        <p:blipFill>
          <a:blip r:embed="rId2"/>
          <a:stretch>
            <a:fillRect/>
          </a:stretch>
        </p:blipFill>
        <p:spPr>
          <a:xfrm>
            <a:off x="333357" y="3369326"/>
            <a:ext cx="5530635" cy="2871675"/>
          </a:xfrm>
        </p:spPr>
      </p:pic>
      <p:sp>
        <p:nvSpPr>
          <p:cNvPr id="2" name="Content Placeholder 2">
            <a:extLst>
              <a:ext uri="{FF2B5EF4-FFF2-40B4-BE49-F238E27FC236}">
                <a16:creationId xmlns:a16="http://schemas.microsoft.com/office/drawing/2014/main" id="{2DD0AA17-0E9D-3AE2-551A-2D4654B876E1}"/>
              </a:ext>
            </a:extLst>
          </p:cNvPr>
          <p:cNvSpPr txBox="1">
            <a:spLocks/>
          </p:cNvSpPr>
          <p:nvPr/>
        </p:nvSpPr>
        <p:spPr>
          <a:xfrm>
            <a:off x="168676" y="150920"/>
            <a:ext cx="11869444" cy="6471822"/>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36900" indent="0">
              <a:buFont typeface="Wingdings 2" charset="2"/>
              <a:buNone/>
            </a:pPr>
            <a:r>
              <a:rPr lang="en-IN">
                <a:solidFill>
                  <a:schemeClr val="tx1">
                    <a:lumMod val="95000"/>
                  </a:schemeClr>
                </a:solidFill>
              </a:rPr>
              <a:t>*</a:t>
            </a:r>
            <a:endParaRPr lang="en-IN" dirty="0">
              <a:solidFill>
                <a:schemeClr val="tx1">
                  <a:lumMod val="95000"/>
                </a:schemeClr>
              </a:solidFill>
            </a:endParaRPr>
          </a:p>
        </p:txBody>
      </p:sp>
      <p:sp>
        <p:nvSpPr>
          <p:cNvPr id="4" name="Google Shape;622;p32">
            <a:extLst>
              <a:ext uri="{FF2B5EF4-FFF2-40B4-BE49-F238E27FC236}">
                <a16:creationId xmlns:a16="http://schemas.microsoft.com/office/drawing/2014/main" id="{9488C095-0B94-2026-93DC-ACF219AC6BDF}"/>
              </a:ext>
            </a:extLst>
          </p:cNvPr>
          <p:cNvSpPr txBox="1">
            <a:spLocks/>
          </p:cNvSpPr>
          <p:nvPr/>
        </p:nvSpPr>
        <p:spPr>
          <a:xfrm>
            <a:off x="49220" y="740964"/>
            <a:ext cx="7097304" cy="606600"/>
          </a:xfrm>
          <a:prstGeom prst="rect">
            <a:avLst/>
          </a:prstGeom>
        </p:spPr>
        <p:txBody>
          <a:bodyPr spcFirstLastPara="1" wrap="square" lIns="91425" tIns="91425" rIns="91425" bIns="91425" anchor="b" anchorCtr="0">
            <a:noAutofit/>
          </a:bodyPr>
          <a:lst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Bef>
                <a:spcPts val="0"/>
              </a:spcBef>
            </a:pPr>
            <a:r>
              <a:rPr lang="en-IN" dirty="0">
                <a:solidFill>
                  <a:schemeClr val="tx1">
                    <a:lumMod val="95000"/>
                  </a:schemeClr>
                </a:solidFill>
              </a:rPr>
              <a:t>Suicide Prevention Dataset</a:t>
            </a:r>
          </a:p>
        </p:txBody>
      </p:sp>
      <p:cxnSp>
        <p:nvCxnSpPr>
          <p:cNvPr id="5" name="Google Shape;647;p32">
            <a:extLst>
              <a:ext uri="{FF2B5EF4-FFF2-40B4-BE49-F238E27FC236}">
                <a16:creationId xmlns:a16="http://schemas.microsoft.com/office/drawing/2014/main" id="{D6B2376D-4DFB-BFDE-A331-8055FCB51F83}"/>
              </a:ext>
            </a:extLst>
          </p:cNvPr>
          <p:cNvCxnSpPr/>
          <p:nvPr/>
        </p:nvCxnSpPr>
        <p:spPr>
          <a:xfrm>
            <a:off x="400477" y="1555685"/>
            <a:ext cx="8520600" cy="0"/>
          </a:xfrm>
          <a:prstGeom prst="straightConnector1">
            <a:avLst/>
          </a:prstGeom>
          <a:noFill/>
          <a:ln w="9525" cap="flat" cmpd="sng">
            <a:solidFill>
              <a:schemeClr val="accent1"/>
            </a:solidFill>
            <a:prstDash val="solid"/>
            <a:round/>
            <a:headEnd type="none" w="med" len="med"/>
            <a:tailEnd type="none" w="med" len="med"/>
          </a:ln>
        </p:spPr>
      </p:cxnSp>
      <p:sp>
        <p:nvSpPr>
          <p:cNvPr id="6" name="TextBox 5">
            <a:extLst>
              <a:ext uri="{FF2B5EF4-FFF2-40B4-BE49-F238E27FC236}">
                <a16:creationId xmlns:a16="http://schemas.microsoft.com/office/drawing/2014/main" id="{7F7465CF-497C-F742-A82D-DE68760856B6}"/>
              </a:ext>
            </a:extLst>
          </p:cNvPr>
          <p:cNvSpPr txBox="1"/>
          <p:nvPr/>
        </p:nvSpPr>
        <p:spPr>
          <a:xfrm>
            <a:off x="514904" y="1725448"/>
            <a:ext cx="10227077" cy="369332"/>
          </a:xfrm>
          <a:prstGeom prst="rect">
            <a:avLst/>
          </a:prstGeom>
          <a:noFill/>
        </p:spPr>
        <p:txBody>
          <a:bodyPr wrap="square">
            <a:spAutoFit/>
          </a:bodyPr>
          <a:lstStyle/>
          <a:p>
            <a:r>
              <a:rPr lang="en-IN" sz="1800" dirty="0">
                <a:solidFill>
                  <a:schemeClr val="tx1">
                    <a:lumMod val="95000"/>
                  </a:schemeClr>
                </a:solidFill>
                <a:effectLst/>
                <a:latin typeface="Segoe UI" panose="020B0502040204020203" pitchFamily="34" charset="0"/>
                <a:ea typeface="Calibri" panose="020F0502020204030204" pitchFamily="34" charset="0"/>
              </a:rPr>
              <a:t>Problem Statement :- </a:t>
            </a:r>
            <a:r>
              <a:rPr lang="en-IN" sz="1800" dirty="0">
                <a:solidFill>
                  <a:schemeClr val="tx1">
                    <a:lumMod val="95000"/>
                  </a:schemeClr>
                </a:solidFill>
                <a:effectLst/>
                <a:latin typeface="Arial" panose="020B0604020202020204" pitchFamily="34" charset="0"/>
                <a:ea typeface="Calibri" panose="020F0502020204030204" pitchFamily="34" charset="0"/>
              </a:rPr>
              <a:t>Suicide Prevention.</a:t>
            </a:r>
            <a:endParaRPr lang="en-IN" dirty="0">
              <a:solidFill>
                <a:schemeClr val="tx1">
                  <a:lumMod val="95000"/>
                </a:schemeClr>
              </a:solidFill>
            </a:endParaRPr>
          </a:p>
        </p:txBody>
      </p:sp>
      <p:sp>
        <p:nvSpPr>
          <p:cNvPr id="7" name="TextBox 6">
            <a:extLst>
              <a:ext uri="{FF2B5EF4-FFF2-40B4-BE49-F238E27FC236}">
                <a16:creationId xmlns:a16="http://schemas.microsoft.com/office/drawing/2014/main" id="{D02E1D06-6942-6D9C-ABA3-E529B09479DB}"/>
              </a:ext>
            </a:extLst>
          </p:cNvPr>
          <p:cNvSpPr txBox="1"/>
          <p:nvPr/>
        </p:nvSpPr>
        <p:spPr>
          <a:xfrm>
            <a:off x="333357" y="2752329"/>
            <a:ext cx="3045042" cy="369332"/>
          </a:xfrm>
          <a:prstGeom prst="rect">
            <a:avLst/>
          </a:prstGeom>
          <a:noFill/>
        </p:spPr>
        <p:txBody>
          <a:bodyPr wrap="square" rtlCol="0">
            <a:spAutoFit/>
          </a:bodyPr>
          <a:lstStyle/>
          <a:p>
            <a:r>
              <a:rPr lang="en-IN" dirty="0"/>
              <a:t>With using  </a:t>
            </a:r>
            <a:r>
              <a:rPr lang="en-IN" dirty="0" err="1"/>
              <a:t>SKLearn</a:t>
            </a:r>
            <a:r>
              <a:rPr lang="en-IN" dirty="0"/>
              <a:t> Library</a:t>
            </a:r>
          </a:p>
        </p:txBody>
      </p:sp>
      <p:sp>
        <p:nvSpPr>
          <p:cNvPr id="8" name="TextBox 7">
            <a:extLst>
              <a:ext uri="{FF2B5EF4-FFF2-40B4-BE49-F238E27FC236}">
                <a16:creationId xmlns:a16="http://schemas.microsoft.com/office/drawing/2014/main" id="{950BB38B-CAE0-2988-816F-52A846CDD880}"/>
              </a:ext>
            </a:extLst>
          </p:cNvPr>
          <p:cNvSpPr txBox="1"/>
          <p:nvPr/>
        </p:nvSpPr>
        <p:spPr>
          <a:xfrm>
            <a:off x="5927769" y="2752329"/>
            <a:ext cx="6678522" cy="369332"/>
          </a:xfrm>
          <a:prstGeom prst="rect">
            <a:avLst/>
          </a:prstGeom>
          <a:noFill/>
        </p:spPr>
        <p:txBody>
          <a:bodyPr wrap="square" rtlCol="0">
            <a:spAutoFit/>
          </a:bodyPr>
          <a:lstStyle/>
          <a:p>
            <a:r>
              <a:rPr lang="en-IN" dirty="0"/>
              <a:t>Without using  </a:t>
            </a:r>
            <a:r>
              <a:rPr lang="en-IN" dirty="0" err="1"/>
              <a:t>SKLearn</a:t>
            </a:r>
            <a:r>
              <a:rPr lang="en-IN" dirty="0"/>
              <a:t> Library     Or     From the Scratch Code</a:t>
            </a:r>
          </a:p>
        </p:txBody>
      </p:sp>
      <p:pic>
        <p:nvPicPr>
          <p:cNvPr id="12" name="Picture 11">
            <a:extLst>
              <a:ext uri="{FF2B5EF4-FFF2-40B4-BE49-F238E27FC236}">
                <a16:creationId xmlns:a16="http://schemas.microsoft.com/office/drawing/2014/main" id="{034D0E02-0CE6-A7B1-383A-BC078ED15305}"/>
              </a:ext>
            </a:extLst>
          </p:cNvPr>
          <p:cNvPicPr>
            <a:picLocks noChangeAspect="1"/>
          </p:cNvPicPr>
          <p:nvPr/>
        </p:nvPicPr>
        <p:blipFill>
          <a:blip r:embed="rId3"/>
          <a:stretch>
            <a:fillRect/>
          </a:stretch>
        </p:blipFill>
        <p:spPr>
          <a:xfrm>
            <a:off x="6095999" y="3334063"/>
            <a:ext cx="5746585" cy="2906938"/>
          </a:xfrm>
          <a:prstGeom prst="rect">
            <a:avLst/>
          </a:prstGeom>
        </p:spPr>
      </p:pic>
    </p:spTree>
    <p:extLst>
      <p:ext uri="{BB962C8B-B14F-4D97-AF65-F5344CB8AC3E}">
        <p14:creationId xmlns:p14="http://schemas.microsoft.com/office/powerpoint/2010/main" val="395764769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A305F21-80EF-AA15-5C18-204E6F859530}"/>
              </a:ext>
            </a:extLst>
          </p:cNvPr>
          <p:cNvSpPr>
            <a:spLocks noGrp="1"/>
          </p:cNvSpPr>
          <p:nvPr>
            <p:ph idx="1"/>
          </p:nvPr>
        </p:nvSpPr>
        <p:spPr>
          <a:xfrm>
            <a:off x="168676" y="150920"/>
            <a:ext cx="11869444" cy="6471822"/>
          </a:xfrm>
        </p:spPr>
        <p:txBody>
          <a:bodyPr/>
          <a:lstStyle/>
          <a:p>
            <a:pPr marL="36900" indent="0">
              <a:buNone/>
            </a:pPr>
            <a:r>
              <a:rPr lang="en-IN" dirty="0"/>
              <a:t>*</a:t>
            </a:r>
          </a:p>
        </p:txBody>
      </p:sp>
      <p:sp>
        <p:nvSpPr>
          <p:cNvPr id="2" name="Title 1">
            <a:extLst>
              <a:ext uri="{FF2B5EF4-FFF2-40B4-BE49-F238E27FC236}">
                <a16:creationId xmlns:a16="http://schemas.microsoft.com/office/drawing/2014/main" id="{F3A4E7B1-99BD-8F8F-238E-2C3BDABE88A2}"/>
              </a:ext>
            </a:extLst>
          </p:cNvPr>
          <p:cNvSpPr txBox="1">
            <a:spLocks/>
          </p:cNvSpPr>
          <p:nvPr/>
        </p:nvSpPr>
        <p:spPr>
          <a:xfrm>
            <a:off x="6774387" y="566020"/>
            <a:ext cx="3714440" cy="606600"/>
          </a:xfrm>
          <a:prstGeom prst="rect">
            <a:avLst/>
          </a:prstGeom>
          <a:effectLst>
            <a:outerShdw blurRad="25400" dir="17880000">
              <a:srgbClr val="000000">
                <a:alpha val="46000"/>
              </a:srgbClr>
            </a:outerShdw>
          </a:effectLst>
        </p:spPr>
        <p:txBody>
          <a:bodyPr vert="horz" lIns="91440" tIns="45720" rIns="91440" bIns="45720" rtlCol="0" anchor="ctr">
            <a:normAutofit fontScale="70000" lnSpcReduction="20000"/>
          </a:bodyPr>
          <a:lst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chemeClr val="tx1">
                    <a:lumMod val="95000"/>
                  </a:schemeClr>
                </a:solidFill>
              </a:rPr>
              <a:t>USER INTERFACE</a:t>
            </a:r>
            <a:endParaRPr lang="en-IN" dirty="0">
              <a:solidFill>
                <a:schemeClr val="tx1">
                  <a:lumMod val="95000"/>
                </a:schemeClr>
              </a:solidFill>
            </a:endParaRPr>
          </a:p>
        </p:txBody>
      </p:sp>
      <p:pic>
        <p:nvPicPr>
          <p:cNvPr id="4" name="Picture 3">
            <a:extLst>
              <a:ext uri="{FF2B5EF4-FFF2-40B4-BE49-F238E27FC236}">
                <a16:creationId xmlns:a16="http://schemas.microsoft.com/office/drawing/2014/main" id="{06F09D0D-DB1C-DF3C-E6BC-7C25E2F64D6C}"/>
              </a:ext>
            </a:extLst>
          </p:cNvPr>
          <p:cNvPicPr>
            <a:picLocks noChangeAspect="1"/>
          </p:cNvPicPr>
          <p:nvPr/>
        </p:nvPicPr>
        <p:blipFill>
          <a:blip r:embed="rId2"/>
          <a:stretch>
            <a:fillRect/>
          </a:stretch>
        </p:blipFill>
        <p:spPr>
          <a:xfrm>
            <a:off x="452995" y="552704"/>
            <a:ext cx="4849402" cy="5143500"/>
          </a:xfrm>
          <a:prstGeom prst="rect">
            <a:avLst/>
          </a:prstGeom>
        </p:spPr>
      </p:pic>
      <p:cxnSp>
        <p:nvCxnSpPr>
          <p:cNvPr id="5" name="Straight Connector 4">
            <a:extLst>
              <a:ext uri="{FF2B5EF4-FFF2-40B4-BE49-F238E27FC236}">
                <a16:creationId xmlns:a16="http://schemas.microsoft.com/office/drawing/2014/main" id="{FBDC7B1F-1F23-FB36-55A0-19B33600D9D4}"/>
              </a:ext>
            </a:extLst>
          </p:cNvPr>
          <p:cNvCxnSpPr>
            <a:cxnSpLocks/>
          </p:cNvCxnSpPr>
          <p:nvPr/>
        </p:nvCxnSpPr>
        <p:spPr>
          <a:xfrm>
            <a:off x="7154456" y="1211111"/>
            <a:ext cx="3033968" cy="0"/>
          </a:xfrm>
          <a:prstGeom prst="line">
            <a:avLst/>
          </a:prstGeom>
          <a:ln>
            <a:solidFill>
              <a:schemeClr val="accent1">
                <a:lumMod val="75000"/>
              </a:schemeClr>
            </a:solidFill>
          </a:ln>
        </p:spPr>
        <p:style>
          <a:lnRef idx="3">
            <a:schemeClr val="dk1"/>
          </a:lnRef>
          <a:fillRef idx="0">
            <a:schemeClr val="dk1"/>
          </a:fillRef>
          <a:effectRef idx="2">
            <a:schemeClr val="dk1"/>
          </a:effectRef>
          <a:fontRef idx="minor">
            <a:schemeClr val="tx1"/>
          </a:fontRef>
        </p:style>
      </p:cxnSp>
      <p:sp>
        <p:nvSpPr>
          <p:cNvPr id="6" name="Rectangle 5">
            <a:extLst>
              <a:ext uri="{FF2B5EF4-FFF2-40B4-BE49-F238E27FC236}">
                <a16:creationId xmlns:a16="http://schemas.microsoft.com/office/drawing/2014/main" id="{33440F73-8F3B-0B75-0983-0541086853D7}"/>
              </a:ext>
            </a:extLst>
          </p:cNvPr>
          <p:cNvSpPr/>
          <p:nvPr/>
        </p:nvSpPr>
        <p:spPr>
          <a:xfrm>
            <a:off x="6511972" y="1883513"/>
            <a:ext cx="4849402" cy="3693319"/>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schemeClr>
                </a:solidFill>
                <a:latin typeface="+mj-lt"/>
                <a:ea typeface="Roboto Black" panose="020B0604020202020204" charset="0"/>
              </a:rPr>
              <a:t>A user interface (UI) refers to the point of interaction between a user and a computer system or application. </a:t>
            </a:r>
          </a:p>
          <a:p>
            <a:pPr marL="285750" indent="-285750">
              <a:buFont typeface="Arial" panose="020B0604020202020204" pitchFamily="34" charset="0"/>
              <a:buChar char="•"/>
            </a:pPr>
            <a:r>
              <a:rPr lang="en-US" dirty="0">
                <a:solidFill>
                  <a:schemeClr val="tx1">
                    <a:lumMod val="95000"/>
                  </a:schemeClr>
                </a:solidFill>
                <a:latin typeface="+mj-lt"/>
                <a:ea typeface="Roboto Black" panose="020B0604020202020204" charset="0"/>
              </a:rPr>
              <a:t>It encompasses all the visual and interactive components that allow users to interact with and control software or hardware. </a:t>
            </a:r>
          </a:p>
          <a:p>
            <a:pPr marL="285750" indent="-285750">
              <a:buFont typeface="Arial" panose="020B0604020202020204" pitchFamily="34" charset="0"/>
              <a:buChar char="•"/>
            </a:pPr>
            <a:r>
              <a:rPr lang="en-US" dirty="0">
                <a:solidFill>
                  <a:schemeClr val="tx1">
                    <a:lumMod val="95000"/>
                  </a:schemeClr>
                </a:solidFill>
                <a:latin typeface="+mj-lt"/>
                <a:ea typeface="Roboto Black" panose="020B0604020202020204" charset="0"/>
              </a:rPr>
              <a:t>A good user interface is designed to be intuitive, easy to use, and efficient, helping users to complete their tasks quickly and easily.</a:t>
            </a:r>
          </a:p>
          <a:p>
            <a:pPr marL="285750" indent="-285750">
              <a:buFont typeface="Arial" panose="020B0604020202020204" pitchFamily="34" charset="0"/>
              <a:buChar char="•"/>
            </a:pPr>
            <a:r>
              <a:rPr lang="en-US" dirty="0">
                <a:solidFill>
                  <a:schemeClr val="tx1">
                    <a:lumMod val="95000"/>
                  </a:schemeClr>
                </a:solidFill>
                <a:latin typeface="+mj-lt"/>
                <a:ea typeface="Roboto Black" panose="020B0604020202020204" charset="0"/>
              </a:rPr>
              <a:t> Common UI components include buttons, menus, forms, icons, and dialogue boxes, as well as more advanced features such as touchscreens, voice commands, and gesture recognition.</a:t>
            </a:r>
            <a:endParaRPr lang="en-IN" dirty="0">
              <a:solidFill>
                <a:schemeClr val="tx1">
                  <a:lumMod val="95000"/>
                </a:schemeClr>
              </a:solidFill>
              <a:latin typeface="+mj-lt"/>
              <a:ea typeface="Roboto Black" panose="020B0604020202020204" charset="0"/>
            </a:endParaRPr>
          </a:p>
        </p:txBody>
      </p:sp>
    </p:spTree>
    <p:extLst>
      <p:ext uri="{BB962C8B-B14F-4D97-AF65-F5344CB8AC3E}">
        <p14:creationId xmlns:p14="http://schemas.microsoft.com/office/powerpoint/2010/main" val="253659425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A305F21-80EF-AA15-5C18-204E6F859530}"/>
              </a:ext>
            </a:extLst>
          </p:cNvPr>
          <p:cNvSpPr>
            <a:spLocks noGrp="1"/>
          </p:cNvSpPr>
          <p:nvPr>
            <p:ph idx="1"/>
          </p:nvPr>
        </p:nvSpPr>
        <p:spPr>
          <a:xfrm>
            <a:off x="168676" y="150920"/>
            <a:ext cx="11869444" cy="6471822"/>
          </a:xfrm>
        </p:spPr>
        <p:txBody>
          <a:bodyPr/>
          <a:lstStyle/>
          <a:p>
            <a:pPr marL="36900" indent="0">
              <a:buNone/>
            </a:pPr>
            <a:r>
              <a:rPr lang="en-IN" dirty="0"/>
              <a:t>*</a:t>
            </a:r>
          </a:p>
        </p:txBody>
      </p:sp>
      <p:sp>
        <p:nvSpPr>
          <p:cNvPr id="2" name="Title 1">
            <a:extLst>
              <a:ext uri="{FF2B5EF4-FFF2-40B4-BE49-F238E27FC236}">
                <a16:creationId xmlns:a16="http://schemas.microsoft.com/office/drawing/2014/main" id="{85F9CB3E-4C4B-CE61-3943-BCBB5C73C326}"/>
              </a:ext>
            </a:extLst>
          </p:cNvPr>
          <p:cNvSpPr txBox="1">
            <a:spLocks/>
          </p:cNvSpPr>
          <p:nvPr/>
        </p:nvSpPr>
        <p:spPr>
          <a:xfrm>
            <a:off x="3502972" y="518010"/>
            <a:ext cx="3962349" cy="606600"/>
          </a:xfrm>
          <a:prstGeom prst="rect">
            <a:avLst/>
          </a:prstGeom>
          <a:effectLst>
            <a:outerShdw blurRad="25400" dir="17880000">
              <a:srgbClr val="000000">
                <a:alpha val="46000"/>
              </a:srgbClr>
            </a:outerShdw>
          </a:effectLst>
        </p:spPr>
        <p:txBody>
          <a:bodyPr vert="horz" lIns="91440" tIns="45720" rIns="91440" bIns="45720" rtlCol="0" anchor="ctr">
            <a:normAutofit fontScale="92500" lnSpcReduction="20000"/>
          </a:bodyPr>
          <a:lst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solidFill>
                  <a:schemeClr val="tx1">
                    <a:lumMod val="95000"/>
                  </a:schemeClr>
                </a:solidFill>
              </a:rPr>
              <a:t>SNEAK PEAK</a:t>
            </a:r>
            <a:endParaRPr lang="en-IN" dirty="0">
              <a:solidFill>
                <a:schemeClr val="tx1">
                  <a:lumMod val="95000"/>
                </a:schemeClr>
              </a:solidFill>
            </a:endParaRPr>
          </a:p>
        </p:txBody>
      </p:sp>
      <p:sp>
        <p:nvSpPr>
          <p:cNvPr id="4" name="Rectangle 3">
            <a:extLst>
              <a:ext uri="{FF2B5EF4-FFF2-40B4-BE49-F238E27FC236}">
                <a16:creationId xmlns:a16="http://schemas.microsoft.com/office/drawing/2014/main" id="{5471A44E-3E61-7908-1BE5-93AB1625ED41}"/>
              </a:ext>
            </a:extLst>
          </p:cNvPr>
          <p:cNvSpPr/>
          <p:nvPr/>
        </p:nvSpPr>
        <p:spPr>
          <a:xfrm>
            <a:off x="559293" y="1260610"/>
            <a:ext cx="10875146" cy="923330"/>
          </a:xfrm>
          <a:prstGeom prst="rect">
            <a:avLst/>
          </a:prstGeom>
        </p:spPr>
        <p:txBody>
          <a:bodyPr wrap="square">
            <a:spAutoFit/>
          </a:bodyPr>
          <a:lstStyle/>
          <a:p>
            <a:r>
              <a:rPr lang="en-US" dirty="0">
                <a:solidFill>
                  <a:schemeClr val="tx1">
                    <a:lumMod val="95000"/>
                  </a:schemeClr>
                </a:solidFill>
                <a:latin typeface="+mj-lt"/>
                <a:ea typeface="Roboto Black" panose="020B0604020202020204" charset="0"/>
              </a:rPr>
              <a:t>Building a user interface for a logistic regression model involves understanding the requirements of the model, collecting and preparing the data, training and testing the model, and building an interactive user interface that allows users to easily access the model's predictions.</a:t>
            </a:r>
            <a:endParaRPr lang="en-IN" dirty="0">
              <a:solidFill>
                <a:schemeClr val="tx1">
                  <a:lumMod val="95000"/>
                </a:schemeClr>
              </a:solidFill>
              <a:latin typeface="+mj-lt"/>
              <a:ea typeface="Roboto Black" panose="020B0604020202020204" charset="0"/>
            </a:endParaRPr>
          </a:p>
        </p:txBody>
      </p:sp>
      <p:cxnSp>
        <p:nvCxnSpPr>
          <p:cNvPr id="5" name="Google Shape;647;p32">
            <a:extLst>
              <a:ext uri="{FF2B5EF4-FFF2-40B4-BE49-F238E27FC236}">
                <a16:creationId xmlns:a16="http://schemas.microsoft.com/office/drawing/2014/main" id="{8EBEFFBC-74CF-E042-E721-0A1F6F8134B2}"/>
              </a:ext>
            </a:extLst>
          </p:cNvPr>
          <p:cNvCxnSpPr/>
          <p:nvPr/>
        </p:nvCxnSpPr>
        <p:spPr>
          <a:xfrm>
            <a:off x="1314877" y="1124610"/>
            <a:ext cx="8520600" cy="0"/>
          </a:xfrm>
          <a:prstGeom prst="straightConnector1">
            <a:avLst/>
          </a:prstGeom>
          <a:noFill/>
          <a:ln w="9525" cap="flat" cmpd="sng">
            <a:solidFill>
              <a:schemeClr val="accent1"/>
            </a:solidFill>
            <a:prstDash val="solid"/>
            <a:round/>
            <a:headEnd type="none" w="med" len="med"/>
            <a:tailEnd type="none" w="med" len="med"/>
          </a:ln>
        </p:spPr>
      </p:cxnSp>
      <p:pic>
        <p:nvPicPr>
          <p:cNvPr id="7" name="Picture 6">
            <a:extLst>
              <a:ext uri="{FF2B5EF4-FFF2-40B4-BE49-F238E27FC236}">
                <a16:creationId xmlns:a16="http://schemas.microsoft.com/office/drawing/2014/main" id="{CD935B71-E2BA-D058-8F28-216458F671A6}"/>
              </a:ext>
            </a:extLst>
          </p:cNvPr>
          <p:cNvPicPr>
            <a:picLocks noChangeAspect="1"/>
          </p:cNvPicPr>
          <p:nvPr/>
        </p:nvPicPr>
        <p:blipFill>
          <a:blip r:embed="rId2"/>
          <a:stretch>
            <a:fillRect/>
          </a:stretch>
        </p:blipFill>
        <p:spPr>
          <a:xfrm>
            <a:off x="1439771" y="2394052"/>
            <a:ext cx="9312457" cy="4018577"/>
          </a:xfrm>
          <a:prstGeom prst="rect">
            <a:avLst/>
          </a:prstGeom>
        </p:spPr>
      </p:pic>
    </p:spTree>
    <p:extLst>
      <p:ext uri="{BB962C8B-B14F-4D97-AF65-F5344CB8AC3E}">
        <p14:creationId xmlns:p14="http://schemas.microsoft.com/office/powerpoint/2010/main" val="37424066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A305F21-80EF-AA15-5C18-204E6F859530}"/>
              </a:ext>
            </a:extLst>
          </p:cNvPr>
          <p:cNvSpPr>
            <a:spLocks noGrp="1"/>
          </p:cNvSpPr>
          <p:nvPr>
            <p:ph idx="1"/>
          </p:nvPr>
        </p:nvSpPr>
        <p:spPr>
          <a:xfrm>
            <a:off x="0" y="17755"/>
            <a:ext cx="11869444" cy="6471822"/>
          </a:xfrm>
        </p:spPr>
        <p:txBody>
          <a:bodyPr/>
          <a:lstStyle/>
          <a:p>
            <a:pPr marL="36900" indent="0">
              <a:buNone/>
            </a:pPr>
            <a:r>
              <a:rPr lang="en-IN" dirty="0"/>
              <a:t>*</a:t>
            </a:r>
          </a:p>
        </p:txBody>
      </p:sp>
      <p:pic>
        <p:nvPicPr>
          <p:cNvPr id="10" name="Picture 9">
            <a:extLst>
              <a:ext uri="{FF2B5EF4-FFF2-40B4-BE49-F238E27FC236}">
                <a16:creationId xmlns:a16="http://schemas.microsoft.com/office/drawing/2014/main" id="{430B83FE-CE4F-563A-06CE-6F8FDD45E149}"/>
              </a:ext>
            </a:extLst>
          </p:cNvPr>
          <p:cNvPicPr>
            <a:picLocks noChangeAspect="1"/>
          </p:cNvPicPr>
          <p:nvPr/>
        </p:nvPicPr>
        <p:blipFill>
          <a:blip r:embed="rId2"/>
          <a:stretch>
            <a:fillRect/>
          </a:stretch>
        </p:blipFill>
        <p:spPr>
          <a:xfrm>
            <a:off x="7540434" y="-24491"/>
            <a:ext cx="2958958" cy="1648251"/>
          </a:xfrm>
          <a:prstGeom prst="rect">
            <a:avLst/>
          </a:prstGeom>
          <a:effectLst>
            <a:outerShdw blurRad="190500" dist="50800" dir="10260000" sx="110000" sy="110000" algn="ctr" rotWithShape="0">
              <a:schemeClr val="accent3">
                <a:lumMod val="75000"/>
              </a:schemeClr>
            </a:outerShdw>
          </a:effectLst>
        </p:spPr>
      </p:pic>
      <p:sp>
        <p:nvSpPr>
          <p:cNvPr id="11" name="TextBox 10">
            <a:extLst>
              <a:ext uri="{FF2B5EF4-FFF2-40B4-BE49-F238E27FC236}">
                <a16:creationId xmlns:a16="http://schemas.microsoft.com/office/drawing/2014/main" id="{85B2EC57-0924-48E0-654B-163E1A67919E}"/>
              </a:ext>
            </a:extLst>
          </p:cNvPr>
          <p:cNvSpPr txBox="1"/>
          <p:nvPr/>
        </p:nvSpPr>
        <p:spPr>
          <a:xfrm>
            <a:off x="7625419" y="430302"/>
            <a:ext cx="3547577" cy="369332"/>
          </a:xfrm>
          <a:prstGeom prst="rect">
            <a:avLst/>
          </a:prstGeom>
          <a:noFill/>
        </p:spPr>
        <p:txBody>
          <a:bodyPr wrap="square" rtlCol="0">
            <a:spAutoFit/>
          </a:bodyPr>
          <a:lstStyle/>
          <a:p>
            <a:r>
              <a:rPr lang="en-US" dirty="0">
                <a:solidFill>
                  <a:schemeClr val="tx1">
                    <a:lumMod val="95000"/>
                  </a:schemeClr>
                </a:solidFill>
                <a:latin typeface="Roboto Black" panose="020B0604020202020204" charset="0"/>
                <a:ea typeface="Roboto Black" panose="020B0604020202020204" charset="0"/>
              </a:rPr>
              <a:t>Button to upload dataset</a:t>
            </a:r>
            <a:endParaRPr lang="en-IN" dirty="0">
              <a:solidFill>
                <a:schemeClr val="tx1">
                  <a:lumMod val="95000"/>
                </a:schemeClr>
              </a:solidFill>
              <a:latin typeface="Roboto Black" panose="020B0604020202020204" charset="0"/>
              <a:ea typeface="Roboto Black" panose="020B0604020202020204" charset="0"/>
            </a:endParaRPr>
          </a:p>
        </p:txBody>
      </p:sp>
      <p:pic>
        <p:nvPicPr>
          <p:cNvPr id="13" name="Picture 12">
            <a:extLst>
              <a:ext uri="{FF2B5EF4-FFF2-40B4-BE49-F238E27FC236}">
                <a16:creationId xmlns:a16="http://schemas.microsoft.com/office/drawing/2014/main" id="{E12C4BCE-E1D2-29A6-D635-98AB7B551A2D}"/>
              </a:ext>
            </a:extLst>
          </p:cNvPr>
          <p:cNvPicPr>
            <a:picLocks noChangeAspect="1"/>
          </p:cNvPicPr>
          <p:nvPr/>
        </p:nvPicPr>
        <p:blipFill>
          <a:blip r:embed="rId2"/>
          <a:stretch>
            <a:fillRect/>
          </a:stretch>
        </p:blipFill>
        <p:spPr>
          <a:xfrm>
            <a:off x="8559533" y="3765203"/>
            <a:ext cx="2958958" cy="1648251"/>
          </a:xfrm>
          <a:prstGeom prst="rect">
            <a:avLst/>
          </a:prstGeom>
          <a:effectLst>
            <a:outerShdw blurRad="190500" dist="50800" dir="10260000" sx="110000" sy="110000" algn="ctr" rotWithShape="0">
              <a:schemeClr val="accent3">
                <a:lumMod val="75000"/>
              </a:schemeClr>
            </a:outerShdw>
          </a:effectLst>
        </p:spPr>
      </p:pic>
      <p:sp>
        <p:nvSpPr>
          <p:cNvPr id="14" name="TextBox 13">
            <a:extLst>
              <a:ext uri="{FF2B5EF4-FFF2-40B4-BE49-F238E27FC236}">
                <a16:creationId xmlns:a16="http://schemas.microsoft.com/office/drawing/2014/main" id="{1CDC04DA-E042-4BDD-FB11-BA86ED45C9B5}"/>
              </a:ext>
            </a:extLst>
          </p:cNvPr>
          <p:cNvSpPr txBox="1"/>
          <p:nvPr/>
        </p:nvSpPr>
        <p:spPr>
          <a:xfrm>
            <a:off x="8706288" y="4219997"/>
            <a:ext cx="2958957" cy="369332"/>
          </a:xfrm>
          <a:prstGeom prst="rect">
            <a:avLst/>
          </a:prstGeom>
          <a:noFill/>
        </p:spPr>
        <p:txBody>
          <a:bodyPr wrap="square" rtlCol="0">
            <a:spAutoFit/>
          </a:bodyPr>
          <a:lstStyle/>
          <a:p>
            <a:r>
              <a:rPr lang="en-US" dirty="0">
                <a:solidFill>
                  <a:schemeClr val="tx1">
                    <a:lumMod val="95000"/>
                  </a:schemeClr>
                </a:solidFill>
                <a:latin typeface="Roboto Black" panose="020B0604020202020204" charset="0"/>
                <a:ea typeface="Roboto Black" panose="020B0604020202020204" charset="0"/>
              </a:rPr>
              <a:t>Uploading the Dataset</a:t>
            </a:r>
            <a:endParaRPr lang="en-IN" dirty="0">
              <a:solidFill>
                <a:schemeClr val="tx1">
                  <a:lumMod val="95000"/>
                </a:schemeClr>
              </a:solidFill>
              <a:latin typeface="Roboto Black" panose="020B0604020202020204" charset="0"/>
              <a:ea typeface="Roboto Black" panose="020B0604020202020204" charset="0"/>
            </a:endParaRPr>
          </a:p>
        </p:txBody>
      </p:sp>
      <p:pic>
        <p:nvPicPr>
          <p:cNvPr id="16" name="Picture 15">
            <a:extLst>
              <a:ext uri="{FF2B5EF4-FFF2-40B4-BE49-F238E27FC236}">
                <a16:creationId xmlns:a16="http://schemas.microsoft.com/office/drawing/2014/main" id="{54990874-0849-653A-F23C-A4A567A16A0A}"/>
              </a:ext>
            </a:extLst>
          </p:cNvPr>
          <p:cNvPicPr>
            <a:picLocks noChangeAspect="1"/>
          </p:cNvPicPr>
          <p:nvPr/>
        </p:nvPicPr>
        <p:blipFill>
          <a:blip r:embed="rId3"/>
          <a:stretch>
            <a:fillRect/>
          </a:stretch>
        </p:blipFill>
        <p:spPr>
          <a:xfrm>
            <a:off x="370701" y="633485"/>
            <a:ext cx="7209145" cy="1196444"/>
          </a:xfrm>
          <a:prstGeom prst="rect">
            <a:avLst/>
          </a:prstGeom>
        </p:spPr>
      </p:pic>
      <p:pic>
        <p:nvPicPr>
          <p:cNvPr id="20" name="Picture 19">
            <a:extLst>
              <a:ext uri="{FF2B5EF4-FFF2-40B4-BE49-F238E27FC236}">
                <a16:creationId xmlns:a16="http://schemas.microsoft.com/office/drawing/2014/main" id="{A4E52B7C-96A2-1A37-1DD1-4961DA2D5C75}"/>
              </a:ext>
            </a:extLst>
          </p:cNvPr>
          <p:cNvPicPr>
            <a:picLocks noChangeAspect="1"/>
          </p:cNvPicPr>
          <p:nvPr/>
        </p:nvPicPr>
        <p:blipFill>
          <a:blip r:embed="rId4"/>
          <a:stretch>
            <a:fillRect/>
          </a:stretch>
        </p:blipFill>
        <p:spPr>
          <a:xfrm>
            <a:off x="224089" y="1961787"/>
            <a:ext cx="8131245" cy="4366638"/>
          </a:xfrm>
          <a:prstGeom prst="rect">
            <a:avLst/>
          </a:prstGeom>
        </p:spPr>
      </p:pic>
    </p:spTree>
    <p:extLst>
      <p:ext uri="{BB962C8B-B14F-4D97-AF65-F5344CB8AC3E}">
        <p14:creationId xmlns:p14="http://schemas.microsoft.com/office/powerpoint/2010/main" val="297801868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5EA98B7-3096-6D52-0D19-B2938F7675FF}"/>
              </a:ext>
            </a:extLst>
          </p:cNvPr>
          <p:cNvPicPr>
            <a:picLocks noGrp="1" noChangeAspect="1"/>
          </p:cNvPicPr>
          <p:nvPr>
            <p:ph idx="1"/>
          </p:nvPr>
        </p:nvPicPr>
        <p:blipFill>
          <a:blip r:embed="rId2"/>
          <a:stretch>
            <a:fillRect/>
          </a:stretch>
        </p:blipFill>
        <p:spPr>
          <a:xfrm>
            <a:off x="2977976" y="634886"/>
            <a:ext cx="9160034" cy="3414056"/>
          </a:xfrm>
        </p:spPr>
      </p:pic>
      <p:pic>
        <p:nvPicPr>
          <p:cNvPr id="5" name="Picture 4">
            <a:extLst>
              <a:ext uri="{FF2B5EF4-FFF2-40B4-BE49-F238E27FC236}">
                <a16:creationId xmlns:a16="http://schemas.microsoft.com/office/drawing/2014/main" id="{DFDE1183-A9B0-CB59-621D-6A8ED240E267}"/>
              </a:ext>
            </a:extLst>
          </p:cNvPr>
          <p:cNvPicPr>
            <a:picLocks noChangeAspect="1"/>
          </p:cNvPicPr>
          <p:nvPr/>
        </p:nvPicPr>
        <p:blipFill>
          <a:blip r:embed="rId3"/>
          <a:stretch>
            <a:fillRect/>
          </a:stretch>
        </p:blipFill>
        <p:spPr>
          <a:xfrm rot="10800000">
            <a:off x="837176" y="3866357"/>
            <a:ext cx="3042365" cy="1612203"/>
          </a:xfrm>
          <a:prstGeom prst="rect">
            <a:avLst/>
          </a:prstGeom>
          <a:effectLst>
            <a:outerShdw blurRad="190500" dist="50800" dir="10260000" sx="110000" sy="110000" algn="ctr" rotWithShape="0">
              <a:schemeClr val="accent3">
                <a:lumMod val="75000"/>
              </a:schemeClr>
            </a:outerShdw>
          </a:effectLst>
        </p:spPr>
      </p:pic>
      <p:sp>
        <p:nvSpPr>
          <p:cNvPr id="6" name="TextBox 5">
            <a:extLst>
              <a:ext uri="{FF2B5EF4-FFF2-40B4-BE49-F238E27FC236}">
                <a16:creationId xmlns:a16="http://schemas.microsoft.com/office/drawing/2014/main" id="{D52C0401-C91E-D08F-9C49-B080113ECF03}"/>
              </a:ext>
            </a:extLst>
          </p:cNvPr>
          <p:cNvSpPr txBox="1"/>
          <p:nvPr/>
        </p:nvSpPr>
        <p:spPr>
          <a:xfrm>
            <a:off x="1228215" y="4672458"/>
            <a:ext cx="3361540" cy="369332"/>
          </a:xfrm>
          <a:prstGeom prst="rect">
            <a:avLst/>
          </a:prstGeom>
          <a:noFill/>
        </p:spPr>
        <p:txBody>
          <a:bodyPr wrap="square" rtlCol="0">
            <a:spAutoFit/>
          </a:bodyPr>
          <a:lstStyle/>
          <a:p>
            <a:r>
              <a:rPr lang="en-US" dirty="0">
                <a:solidFill>
                  <a:schemeClr val="tx1">
                    <a:lumMod val="95000"/>
                  </a:schemeClr>
                </a:solidFill>
                <a:latin typeface="Roboto Black" panose="020B0604020202020204" charset="0"/>
                <a:ea typeface="Roboto Black" panose="020B0604020202020204" charset="0"/>
              </a:rPr>
              <a:t>Displaying the Dataset</a:t>
            </a:r>
            <a:endParaRPr lang="en-IN" dirty="0">
              <a:solidFill>
                <a:schemeClr val="tx1">
                  <a:lumMod val="95000"/>
                </a:schemeClr>
              </a:solidFill>
              <a:latin typeface="Roboto Black" panose="020B0604020202020204" charset="0"/>
              <a:ea typeface="Roboto Black" panose="020B0604020202020204" charset="0"/>
            </a:endParaRPr>
          </a:p>
        </p:txBody>
      </p:sp>
    </p:spTree>
    <p:extLst>
      <p:ext uri="{BB962C8B-B14F-4D97-AF65-F5344CB8AC3E}">
        <p14:creationId xmlns:p14="http://schemas.microsoft.com/office/powerpoint/2010/main" val="315568876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C7B57B02-19BD-0DEC-4BA2-1E68AEE2EEBF}"/>
              </a:ext>
            </a:extLst>
          </p:cNvPr>
          <p:cNvPicPr>
            <a:picLocks noGrp="1" noChangeAspect="1"/>
          </p:cNvPicPr>
          <p:nvPr>
            <p:ph idx="1"/>
          </p:nvPr>
        </p:nvPicPr>
        <p:blipFill>
          <a:blip r:embed="rId2"/>
          <a:stretch>
            <a:fillRect/>
          </a:stretch>
        </p:blipFill>
        <p:spPr>
          <a:xfrm>
            <a:off x="3317288" y="273221"/>
            <a:ext cx="3520745" cy="4884843"/>
          </a:xfrm>
        </p:spPr>
      </p:pic>
      <p:pic>
        <p:nvPicPr>
          <p:cNvPr id="6" name="Picture 5">
            <a:extLst>
              <a:ext uri="{FF2B5EF4-FFF2-40B4-BE49-F238E27FC236}">
                <a16:creationId xmlns:a16="http://schemas.microsoft.com/office/drawing/2014/main" id="{C923E3DD-104E-957F-BE61-5A6575A7999C}"/>
              </a:ext>
            </a:extLst>
          </p:cNvPr>
          <p:cNvPicPr>
            <a:picLocks noChangeAspect="1"/>
          </p:cNvPicPr>
          <p:nvPr/>
        </p:nvPicPr>
        <p:blipFill>
          <a:blip r:embed="rId3"/>
          <a:stretch>
            <a:fillRect/>
          </a:stretch>
        </p:blipFill>
        <p:spPr>
          <a:xfrm>
            <a:off x="8915008" y="2605969"/>
            <a:ext cx="2682472" cy="823031"/>
          </a:xfrm>
          <a:prstGeom prst="rect">
            <a:avLst/>
          </a:prstGeom>
        </p:spPr>
      </p:pic>
      <p:pic>
        <p:nvPicPr>
          <p:cNvPr id="7" name="Picture 6">
            <a:extLst>
              <a:ext uri="{FF2B5EF4-FFF2-40B4-BE49-F238E27FC236}">
                <a16:creationId xmlns:a16="http://schemas.microsoft.com/office/drawing/2014/main" id="{57FDDA48-6710-1D8A-9EF3-1F6A880729E6}"/>
              </a:ext>
            </a:extLst>
          </p:cNvPr>
          <p:cNvPicPr>
            <a:picLocks noChangeAspect="1"/>
          </p:cNvPicPr>
          <p:nvPr/>
        </p:nvPicPr>
        <p:blipFill>
          <a:blip r:embed="rId4"/>
          <a:stretch>
            <a:fillRect/>
          </a:stretch>
        </p:blipFill>
        <p:spPr>
          <a:xfrm rot="10800000">
            <a:off x="6983059" y="3156143"/>
            <a:ext cx="3042365" cy="1612203"/>
          </a:xfrm>
          <a:prstGeom prst="rect">
            <a:avLst/>
          </a:prstGeom>
          <a:effectLst>
            <a:outerShdw blurRad="190500" dist="50800" dir="10260000" sx="110000" sy="110000" algn="ctr" rotWithShape="0">
              <a:schemeClr val="accent3">
                <a:lumMod val="75000"/>
              </a:schemeClr>
            </a:outerShdw>
          </a:effectLst>
        </p:spPr>
      </p:pic>
      <p:sp>
        <p:nvSpPr>
          <p:cNvPr id="8" name="TextBox 7">
            <a:extLst>
              <a:ext uri="{FF2B5EF4-FFF2-40B4-BE49-F238E27FC236}">
                <a16:creationId xmlns:a16="http://schemas.microsoft.com/office/drawing/2014/main" id="{0BFEE386-2E0C-31ED-25A4-28DCA477DF97}"/>
              </a:ext>
            </a:extLst>
          </p:cNvPr>
          <p:cNvSpPr txBox="1"/>
          <p:nvPr/>
        </p:nvSpPr>
        <p:spPr>
          <a:xfrm>
            <a:off x="7125523" y="3962245"/>
            <a:ext cx="3361540" cy="369332"/>
          </a:xfrm>
          <a:prstGeom prst="rect">
            <a:avLst/>
          </a:prstGeom>
          <a:noFill/>
        </p:spPr>
        <p:txBody>
          <a:bodyPr wrap="square" rtlCol="0">
            <a:spAutoFit/>
          </a:bodyPr>
          <a:lstStyle/>
          <a:p>
            <a:r>
              <a:rPr lang="en-US" dirty="0">
                <a:solidFill>
                  <a:schemeClr val="tx1">
                    <a:lumMod val="95000"/>
                  </a:schemeClr>
                </a:solidFill>
                <a:latin typeface="Roboto Black" panose="020B0604020202020204" charset="0"/>
                <a:ea typeface="Roboto Black" panose="020B0604020202020204" charset="0"/>
              </a:rPr>
              <a:t>  Shape of the Dataset</a:t>
            </a:r>
            <a:endParaRPr lang="en-IN" dirty="0">
              <a:solidFill>
                <a:schemeClr val="tx1">
                  <a:lumMod val="95000"/>
                </a:schemeClr>
              </a:solidFill>
              <a:latin typeface="Roboto Black" panose="020B0604020202020204" charset="0"/>
              <a:ea typeface="Roboto Black" panose="020B0604020202020204" charset="0"/>
            </a:endParaRPr>
          </a:p>
        </p:txBody>
      </p:sp>
      <p:pic>
        <p:nvPicPr>
          <p:cNvPr id="9" name="Picture 8">
            <a:extLst>
              <a:ext uri="{FF2B5EF4-FFF2-40B4-BE49-F238E27FC236}">
                <a16:creationId xmlns:a16="http://schemas.microsoft.com/office/drawing/2014/main" id="{5F4DC2ED-7B36-D8B6-DF0D-D101B9415806}"/>
              </a:ext>
            </a:extLst>
          </p:cNvPr>
          <p:cNvPicPr>
            <a:picLocks noChangeAspect="1"/>
          </p:cNvPicPr>
          <p:nvPr/>
        </p:nvPicPr>
        <p:blipFill>
          <a:blip r:embed="rId4"/>
          <a:stretch>
            <a:fillRect/>
          </a:stretch>
        </p:blipFill>
        <p:spPr>
          <a:xfrm rot="10800000">
            <a:off x="0" y="646905"/>
            <a:ext cx="3311370" cy="1612203"/>
          </a:xfrm>
          <a:prstGeom prst="rect">
            <a:avLst/>
          </a:prstGeom>
          <a:effectLst>
            <a:outerShdw blurRad="190500" dist="50800" dir="10260000" sx="110000" sy="110000" algn="ctr" rotWithShape="0">
              <a:schemeClr val="accent3">
                <a:lumMod val="75000"/>
              </a:schemeClr>
            </a:outerShdw>
          </a:effectLst>
        </p:spPr>
      </p:pic>
      <p:sp>
        <p:nvSpPr>
          <p:cNvPr id="10" name="TextBox 9">
            <a:extLst>
              <a:ext uri="{FF2B5EF4-FFF2-40B4-BE49-F238E27FC236}">
                <a16:creationId xmlns:a16="http://schemas.microsoft.com/office/drawing/2014/main" id="{A53BD4D1-6301-07E4-758F-F2174EEE87F1}"/>
              </a:ext>
            </a:extLst>
          </p:cNvPr>
          <p:cNvSpPr txBox="1"/>
          <p:nvPr/>
        </p:nvSpPr>
        <p:spPr>
          <a:xfrm>
            <a:off x="304937" y="1453007"/>
            <a:ext cx="3361540" cy="369332"/>
          </a:xfrm>
          <a:prstGeom prst="rect">
            <a:avLst/>
          </a:prstGeom>
          <a:noFill/>
        </p:spPr>
        <p:txBody>
          <a:bodyPr wrap="square" rtlCol="0">
            <a:spAutoFit/>
          </a:bodyPr>
          <a:lstStyle/>
          <a:p>
            <a:r>
              <a:rPr lang="en-US" dirty="0">
                <a:solidFill>
                  <a:schemeClr val="tx1">
                    <a:lumMod val="95000"/>
                  </a:schemeClr>
                </a:solidFill>
                <a:latin typeface="Roboto Black" panose="020B0604020202020204" charset="0"/>
                <a:ea typeface="Roboto Black" panose="020B0604020202020204" charset="0"/>
              </a:rPr>
              <a:t>Checking the column name</a:t>
            </a:r>
            <a:endParaRPr lang="en-IN" dirty="0">
              <a:solidFill>
                <a:schemeClr val="tx1">
                  <a:lumMod val="95000"/>
                </a:schemeClr>
              </a:solidFill>
              <a:latin typeface="Roboto Black" panose="020B0604020202020204" charset="0"/>
              <a:ea typeface="Roboto Black" panose="020B0604020202020204" charset="0"/>
            </a:endParaRPr>
          </a:p>
        </p:txBody>
      </p:sp>
    </p:spTree>
    <p:extLst>
      <p:ext uri="{BB962C8B-B14F-4D97-AF65-F5344CB8AC3E}">
        <p14:creationId xmlns:p14="http://schemas.microsoft.com/office/powerpoint/2010/main" val="63076554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10DA45C7-DBB3-F7F1-1FB8-6DE9C1AF13BF}"/>
              </a:ext>
            </a:extLst>
          </p:cNvPr>
          <p:cNvPicPr>
            <a:picLocks noGrp="1" noChangeAspect="1"/>
          </p:cNvPicPr>
          <p:nvPr>
            <p:ph idx="1"/>
          </p:nvPr>
        </p:nvPicPr>
        <p:blipFill>
          <a:blip r:embed="rId2"/>
          <a:stretch>
            <a:fillRect/>
          </a:stretch>
        </p:blipFill>
        <p:spPr>
          <a:xfrm>
            <a:off x="1165546" y="591231"/>
            <a:ext cx="9390004" cy="4450559"/>
          </a:xfrm>
        </p:spPr>
      </p:pic>
      <p:pic>
        <p:nvPicPr>
          <p:cNvPr id="5" name="Picture 4">
            <a:extLst>
              <a:ext uri="{FF2B5EF4-FFF2-40B4-BE49-F238E27FC236}">
                <a16:creationId xmlns:a16="http://schemas.microsoft.com/office/drawing/2014/main" id="{B7D7BDEC-D0DD-012F-381B-8C8AC586A8BB}"/>
              </a:ext>
            </a:extLst>
          </p:cNvPr>
          <p:cNvPicPr>
            <a:picLocks noChangeAspect="1"/>
          </p:cNvPicPr>
          <p:nvPr/>
        </p:nvPicPr>
        <p:blipFill>
          <a:blip r:embed="rId3"/>
          <a:stretch>
            <a:fillRect/>
          </a:stretch>
        </p:blipFill>
        <p:spPr>
          <a:xfrm rot="10800000">
            <a:off x="872687" y="4842900"/>
            <a:ext cx="3042365" cy="1612203"/>
          </a:xfrm>
          <a:prstGeom prst="rect">
            <a:avLst/>
          </a:prstGeom>
          <a:effectLst>
            <a:outerShdw blurRad="190500" dist="50800" dir="10260000" sx="110000" sy="110000" algn="ctr" rotWithShape="0">
              <a:schemeClr val="accent3">
                <a:lumMod val="75000"/>
              </a:schemeClr>
            </a:outerShdw>
          </a:effectLst>
        </p:spPr>
      </p:pic>
      <p:sp>
        <p:nvSpPr>
          <p:cNvPr id="6" name="TextBox 5">
            <a:extLst>
              <a:ext uri="{FF2B5EF4-FFF2-40B4-BE49-F238E27FC236}">
                <a16:creationId xmlns:a16="http://schemas.microsoft.com/office/drawing/2014/main" id="{FF55E664-164D-D48F-E436-1DE3E55850CD}"/>
              </a:ext>
            </a:extLst>
          </p:cNvPr>
          <p:cNvSpPr txBox="1"/>
          <p:nvPr/>
        </p:nvSpPr>
        <p:spPr>
          <a:xfrm>
            <a:off x="1148316" y="5649002"/>
            <a:ext cx="3361540" cy="369332"/>
          </a:xfrm>
          <a:prstGeom prst="rect">
            <a:avLst/>
          </a:prstGeom>
          <a:noFill/>
        </p:spPr>
        <p:txBody>
          <a:bodyPr wrap="square" rtlCol="0">
            <a:spAutoFit/>
          </a:bodyPr>
          <a:lstStyle/>
          <a:p>
            <a:r>
              <a:rPr lang="en-US" dirty="0">
                <a:solidFill>
                  <a:schemeClr val="tx1">
                    <a:lumMod val="95000"/>
                  </a:schemeClr>
                </a:solidFill>
                <a:latin typeface="Roboto Black" panose="020B0604020202020204" charset="0"/>
                <a:ea typeface="Roboto Black" panose="020B0604020202020204" charset="0"/>
              </a:rPr>
              <a:t>Summary of  the Dataset</a:t>
            </a:r>
            <a:endParaRPr lang="en-IN" dirty="0">
              <a:solidFill>
                <a:schemeClr val="tx1">
                  <a:lumMod val="95000"/>
                </a:schemeClr>
              </a:solidFill>
              <a:latin typeface="Roboto Black" panose="020B0604020202020204" charset="0"/>
              <a:ea typeface="Roboto Black" panose="020B0604020202020204" charset="0"/>
            </a:endParaRPr>
          </a:p>
        </p:txBody>
      </p:sp>
    </p:spTree>
    <p:extLst>
      <p:ext uri="{BB962C8B-B14F-4D97-AF65-F5344CB8AC3E}">
        <p14:creationId xmlns:p14="http://schemas.microsoft.com/office/powerpoint/2010/main" val="71633841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6E926D71-AD2A-A14C-882E-449465FA8BD7}"/>
              </a:ext>
            </a:extLst>
          </p:cNvPr>
          <p:cNvPicPr>
            <a:picLocks noGrp="1" noChangeAspect="1"/>
          </p:cNvPicPr>
          <p:nvPr>
            <p:ph idx="1"/>
          </p:nvPr>
        </p:nvPicPr>
        <p:blipFill>
          <a:blip r:embed="rId2"/>
          <a:stretch>
            <a:fillRect/>
          </a:stretch>
        </p:blipFill>
        <p:spPr>
          <a:xfrm>
            <a:off x="5086648" y="1060431"/>
            <a:ext cx="6658509" cy="4191363"/>
          </a:xfrm>
        </p:spPr>
      </p:pic>
      <p:pic>
        <p:nvPicPr>
          <p:cNvPr id="4" name="Picture 3">
            <a:extLst>
              <a:ext uri="{FF2B5EF4-FFF2-40B4-BE49-F238E27FC236}">
                <a16:creationId xmlns:a16="http://schemas.microsoft.com/office/drawing/2014/main" id="{4A8661EE-19F8-2905-B7AA-DEC453DC61B2}"/>
              </a:ext>
            </a:extLst>
          </p:cNvPr>
          <p:cNvPicPr>
            <a:picLocks noChangeAspect="1"/>
          </p:cNvPicPr>
          <p:nvPr/>
        </p:nvPicPr>
        <p:blipFill>
          <a:blip r:embed="rId3"/>
          <a:stretch>
            <a:fillRect/>
          </a:stretch>
        </p:blipFill>
        <p:spPr>
          <a:xfrm>
            <a:off x="315731" y="214537"/>
            <a:ext cx="4671465" cy="5037257"/>
          </a:xfrm>
          <a:prstGeom prst="rect">
            <a:avLst/>
          </a:prstGeom>
        </p:spPr>
      </p:pic>
      <p:pic>
        <p:nvPicPr>
          <p:cNvPr id="7" name="Picture 6">
            <a:extLst>
              <a:ext uri="{FF2B5EF4-FFF2-40B4-BE49-F238E27FC236}">
                <a16:creationId xmlns:a16="http://schemas.microsoft.com/office/drawing/2014/main" id="{F1668D77-D998-0AAC-941C-E2E5EFE75AB7}"/>
              </a:ext>
            </a:extLst>
          </p:cNvPr>
          <p:cNvPicPr>
            <a:picLocks noChangeAspect="1"/>
          </p:cNvPicPr>
          <p:nvPr/>
        </p:nvPicPr>
        <p:blipFill>
          <a:blip r:embed="rId4"/>
          <a:stretch>
            <a:fillRect/>
          </a:stretch>
        </p:blipFill>
        <p:spPr>
          <a:xfrm rot="10800000">
            <a:off x="446843" y="5031260"/>
            <a:ext cx="3042365" cy="1612203"/>
          </a:xfrm>
          <a:prstGeom prst="rect">
            <a:avLst/>
          </a:prstGeom>
          <a:effectLst>
            <a:outerShdw blurRad="190500" dist="50800" dir="10260000" sx="110000" sy="110000" algn="ctr" rotWithShape="0">
              <a:schemeClr val="accent3">
                <a:lumMod val="75000"/>
              </a:schemeClr>
            </a:outerShdw>
          </a:effectLst>
        </p:spPr>
      </p:pic>
      <p:sp>
        <p:nvSpPr>
          <p:cNvPr id="8" name="TextBox 7">
            <a:extLst>
              <a:ext uri="{FF2B5EF4-FFF2-40B4-BE49-F238E27FC236}">
                <a16:creationId xmlns:a16="http://schemas.microsoft.com/office/drawing/2014/main" id="{ADF4E9F2-FB7E-C290-84F2-A399E8001B41}"/>
              </a:ext>
            </a:extLst>
          </p:cNvPr>
          <p:cNvSpPr txBox="1"/>
          <p:nvPr/>
        </p:nvSpPr>
        <p:spPr>
          <a:xfrm>
            <a:off x="837882" y="5837361"/>
            <a:ext cx="3361540" cy="369332"/>
          </a:xfrm>
          <a:prstGeom prst="rect">
            <a:avLst/>
          </a:prstGeom>
          <a:noFill/>
        </p:spPr>
        <p:txBody>
          <a:bodyPr wrap="square" rtlCol="0">
            <a:spAutoFit/>
          </a:bodyPr>
          <a:lstStyle/>
          <a:p>
            <a:r>
              <a:rPr lang="en-US" dirty="0">
                <a:solidFill>
                  <a:schemeClr val="tx1">
                    <a:lumMod val="95000"/>
                  </a:schemeClr>
                </a:solidFill>
                <a:latin typeface="Roboto Black" panose="020B0604020202020204" charset="0"/>
                <a:ea typeface="Roboto Black" panose="020B0604020202020204" charset="0"/>
              </a:rPr>
              <a:t>Checking the null values</a:t>
            </a:r>
            <a:endParaRPr lang="en-IN" dirty="0">
              <a:solidFill>
                <a:schemeClr val="tx1">
                  <a:lumMod val="95000"/>
                </a:schemeClr>
              </a:solidFill>
              <a:latin typeface="Roboto Black" panose="020B0604020202020204" charset="0"/>
              <a:ea typeface="Roboto Black" panose="020B0604020202020204" charset="0"/>
            </a:endParaRPr>
          </a:p>
        </p:txBody>
      </p:sp>
      <p:pic>
        <p:nvPicPr>
          <p:cNvPr id="9" name="Picture 8">
            <a:extLst>
              <a:ext uri="{FF2B5EF4-FFF2-40B4-BE49-F238E27FC236}">
                <a16:creationId xmlns:a16="http://schemas.microsoft.com/office/drawing/2014/main" id="{F6FF39AA-554D-615C-D8C0-77985AF70600}"/>
              </a:ext>
            </a:extLst>
          </p:cNvPr>
          <p:cNvPicPr>
            <a:picLocks noChangeAspect="1"/>
          </p:cNvPicPr>
          <p:nvPr/>
        </p:nvPicPr>
        <p:blipFill>
          <a:blip r:embed="rId4"/>
          <a:stretch>
            <a:fillRect/>
          </a:stretch>
        </p:blipFill>
        <p:spPr>
          <a:xfrm rot="10800000">
            <a:off x="4574817" y="5141527"/>
            <a:ext cx="3042365" cy="1612203"/>
          </a:xfrm>
          <a:prstGeom prst="rect">
            <a:avLst/>
          </a:prstGeom>
          <a:effectLst>
            <a:outerShdw blurRad="190500" dist="50800" dir="10260000" sx="110000" sy="110000" algn="ctr" rotWithShape="0">
              <a:schemeClr val="accent3">
                <a:lumMod val="75000"/>
              </a:schemeClr>
            </a:outerShdw>
          </a:effectLst>
        </p:spPr>
      </p:pic>
      <p:sp>
        <p:nvSpPr>
          <p:cNvPr id="10" name="TextBox 9">
            <a:extLst>
              <a:ext uri="{FF2B5EF4-FFF2-40B4-BE49-F238E27FC236}">
                <a16:creationId xmlns:a16="http://schemas.microsoft.com/office/drawing/2014/main" id="{9C2108E8-82A6-1EA0-5F42-6F4FC9EB506B}"/>
              </a:ext>
            </a:extLst>
          </p:cNvPr>
          <p:cNvSpPr txBox="1"/>
          <p:nvPr/>
        </p:nvSpPr>
        <p:spPr>
          <a:xfrm>
            <a:off x="4965856" y="5917208"/>
            <a:ext cx="3361540" cy="369332"/>
          </a:xfrm>
          <a:prstGeom prst="rect">
            <a:avLst/>
          </a:prstGeom>
          <a:noFill/>
        </p:spPr>
        <p:txBody>
          <a:bodyPr wrap="square" rtlCol="0">
            <a:spAutoFit/>
          </a:bodyPr>
          <a:lstStyle/>
          <a:p>
            <a:r>
              <a:rPr lang="en-US" dirty="0">
                <a:solidFill>
                  <a:schemeClr val="tx1">
                    <a:lumMod val="95000"/>
                  </a:schemeClr>
                </a:solidFill>
                <a:latin typeface="Roboto Black" panose="020B0604020202020204" charset="0"/>
                <a:ea typeface="Roboto Black" panose="020B0604020202020204" charset="0"/>
              </a:rPr>
              <a:t>Filling the null values</a:t>
            </a:r>
            <a:endParaRPr lang="en-IN" dirty="0">
              <a:solidFill>
                <a:schemeClr val="tx1">
                  <a:lumMod val="95000"/>
                </a:schemeClr>
              </a:solidFill>
              <a:latin typeface="Roboto Black" panose="020B0604020202020204" charset="0"/>
              <a:ea typeface="Roboto Black" panose="020B0604020202020204" charset="0"/>
            </a:endParaRPr>
          </a:p>
        </p:txBody>
      </p:sp>
    </p:spTree>
    <p:extLst>
      <p:ext uri="{BB962C8B-B14F-4D97-AF65-F5344CB8AC3E}">
        <p14:creationId xmlns:p14="http://schemas.microsoft.com/office/powerpoint/2010/main" val="39633198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2F7A2ED7-72D5-71B9-9ACE-BA2C3024312E}"/>
              </a:ext>
            </a:extLst>
          </p:cNvPr>
          <p:cNvPicPr>
            <a:picLocks noGrp="1" noChangeAspect="1"/>
          </p:cNvPicPr>
          <p:nvPr>
            <p:ph idx="1"/>
          </p:nvPr>
        </p:nvPicPr>
        <p:blipFill>
          <a:blip r:embed="rId2"/>
          <a:stretch>
            <a:fillRect/>
          </a:stretch>
        </p:blipFill>
        <p:spPr>
          <a:xfrm>
            <a:off x="409099" y="566973"/>
            <a:ext cx="2972058" cy="4343776"/>
          </a:xfrm>
        </p:spPr>
      </p:pic>
      <p:pic>
        <p:nvPicPr>
          <p:cNvPr id="6" name="Picture 5">
            <a:extLst>
              <a:ext uri="{FF2B5EF4-FFF2-40B4-BE49-F238E27FC236}">
                <a16:creationId xmlns:a16="http://schemas.microsoft.com/office/drawing/2014/main" id="{E51377FB-3650-184B-1538-CC6F040812A2}"/>
              </a:ext>
            </a:extLst>
          </p:cNvPr>
          <p:cNvPicPr>
            <a:picLocks noChangeAspect="1"/>
          </p:cNvPicPr>
          <p:nvPr/>
        </p:nvPicPr>
        <p:blipFill>
          <a:blip r:embed="rId3"/>
          <a:stretch>
            <a:fillRect/>
          </a:stretch>
        </p:blipFill>
        <p:spPr>
          <a:xfrm>
            <a:off x="3771618" y="478036"/>
            <a:ext cx="8199831" cy="4854361"/>
          </a:xfrm>
          <a:prstGeom prst="rect">
            <a:avLst/>
          </a:prstGeom>
        </p:spPr>
      </p:pic>
      <p:pic>
        <p:nvPicPr>
          <p:cNvPr id="7" name="Picture 6">
            <a:extLst>
              <a:ext uri="{FF2B5EF4-FFF2-40B4-BE49-F238E27FC236}">
                <a16:creationId xmlns:a16="http://schemas.microsoft.com/office/drawing/2014/main" id="{6BB4900B-8B03-9162-DF51-25B8C947A24A}"/>
              </a:ext>
            </a:extLst>
          </p:cNvPr>
          <p:cNvPicPr>
            <a:picLocks noChangeAspect="1"/>
          </p:cNvPicPr>
          <p:nvPr/>
        </p:nvPicPr>
        <p:blipFill>
          <a:blip r:embed="rId4"/>
          <a:stretch>
            <a:fillRect/>
          </a:stretch>
        </p:blipFill>
        <p:spPr>
          <a:xfrm rot="10800000">
            <a:off x="4574816" y="5141526"/>
            <a:ext cx="3681416" cy="1612203"/>
          </a:xfrm>
          <a:prstGeom prst="rect">
            <a:avLst/>
          </a:prstGeom>
          <a:effectLst>
            <a:outerShdw blurRad="190500" dist="50800" dir="10260000" sx="110000" sy="110000" algn="ctr" rotWithShape="0">
              <a:schemeClr val="accent3">
                <a:lumMod val="75000"/>
              </a:schemeClr>
            </a:outerShdw>
          </a:effectLst>
        </p:spPr>
      </p:pic>
      <p:sp>
        <p:nvSpPr>
          <p:cNvPr id="8" name="TextBox 7">
            <a:extLst>
              <a:ext uri="{FF2B5EF4-FFF2-40B4-BE49-F238E27FC236}">
                <a16:creationId xmlns:a16="http://schemas.microsoft.com/office/drawing/2014/main" id="{69CA11AB-56CE-3DDE-94A8-566E21365418}"/>
              </a:ext>
            </a:extLst>
          </p:cNvPr>
          <p:cNvSpPr txBox="1"/>
          <p:nvPr/>
        </p:nvSpPr>
        <p:spPr>
          <a:xfrm>
            <a:off x="4965856" y="5917208"/>
            <a:ext cx="3361540" cy="369332"/>
          </a:xfrm>
          <a:prstGeom prst="rect">
            <a:avLst/>
          </a:prstGeom>
          <a:noFill/>
        </p:spPr>
        <p:txBody>
          <a:bodyPr wrap="square" rtlCol="0">
            <a:spAutoFit/>
          </a:bodyPr>
          <a:lstStyle/>
          <a:p>
            <a:r>
              <a:rPr lang="en-US" dirty="0">
                <a:solidFill>
                  <a:schemeClr val="tx1">
                    <a:lumMod val="95000"/>
                  </a:schemeClr>
                </a:solidFill>
                <a:latin typeface="Roboto Black" panose="020B0604020202020204" charset="0"/>
                <a:ea typeface="Roboto Black" panose="020B0604020202020204" charset="0"/>
              </a:rPr>
              <a:t>Conversion of the datatype</a:t>
            </a:r>
            <a:endParaRPr lang="en-IN" dirty="0">
              <a:solidFill>
                <a:schemeClr val="tx1">
                  <a:lumMod val="95000"/>
                </a:schemeClr>
              </a:solidFill>
              <a:latin typeface="Roboto Black" panose="020B0604020202020204" charset="0"/>
              <a:ea typeface="Roboto Black" panose="020B0604020202020204" charset="0"/>
            </a:endParaRPr>
          </a:p>
        </p:txBody>
      </p:sp>
      <p:pic>
        <p:nvPicPr>
          <p:cNvPr id="9" name="Picture 8">
            <a:extLst>
              <a:ext uri="{FF2B5EF4-FFF2-40B4-BE49-F238E27FC236}">
                <a16:creationId xmlns:a16="http://schemas.microsoft.com/office/drawing/2014/main" id="{F686DEC9-2F8C-0AE7-93E7-FCE45CA8A771}"/>
              </a:ext>
            </a:extLst>
          </p:cNvPr>
          <p:cNvPicPr>
            <a:picLocks noChangeAspect="1"/>
          </p:cNvPicPr>
          <p:nvPr/>
        </p:nvPicPr>
        <p:blipFill>
          <a:blip r:embed="rId4"/>
          <a:stretch>
            <a:fillRect/>
          </a:stretch>
        </p:blipFill>
        <p:spPr>
          <a:xfrm rot="10800000">
            <a:off x="-1" y="4596756"/>
            <a:ext cx="3381156" cy="2156973"/>
          </a:xfrm>
          <a:prstGeom prst="rect">
            <a:avLst/>
          </a:prstGeom>
          <a:effectLst>
            <a:outerShdw blurRad="190500" dist="50800" dir="10260000" sx="110000" sy="110000" algn="ctr" rotWithShape="0">
              <a:schemeClr val="accent3">
                <a:lumMod val="75000"/>
              </a:schemeClr>
            </a:outerShdw>
          </a:effectLst>
        </p:spPr>
      </p:pic>
      <p:sp>
        <p:nvSpPr>
          <p:cNvPr id="10" name="TextBox 9">
            <a:extLst>
              <a:ext uri="{FF2B5EF4-FFF2-40B4-BE49-F238E27FC236}">
                <a16:creationId xmlns:a16="http://schemas.microsoft.com/office/drawing/2014/main" id="{3EE549C6-4159-B7F2-3EE3-BCFFCA01339F}"/>
              </a:ext>
            </a:extLst>
          </p:cNvPr>
          <p:cNvSpPr txBox="1"/>
          <p:nvPr/>
        </p:nvSpPr>
        <p:spPr>
          <a:xfrm>
            <a:off x="557325" y="5624802"/>
            <a:ext cx="2718535" cy="646331"/>
          </a:xfrm>
          <a:prstGeom prst="rect">
            <a:avLst/>
          </a:prstGeom>
          <a:noFill/>
        </p:spPr>
        <p:txBody>
          <a:bodyPr wrap="square" rtlCol="0">
            <a:spAutoFit/>
          </a:bodyPr>
          <a:lstStyle/>
          <a:p>
            <a:r>
              <a:rPr lang="en-US" dirty="0">
                <a:solidFill>
                  <a:schemeClr val="tx1">
                    <a:lumMod val="95000"/>
                  </a:schemeClr>
                </a:solidFill>
                <a:latin typeface="Roboto Black" panose="020B0604020202020204" charset="0"/>
                <a:ea typeface="Roboto Black" panose="020B0604020202020204" charset="0"/>
              </a:rPr>
              <a:t>Show the datatype of the column</a:t>
            </a:r>
            <a:endParaRPr lang="en-IN" dirty="0">
              <a:solidFill>
                <a:schemeClr val="tx1">
                  <a:lumMod val="95000"/>
                </a:schemeClr>
              </a:solidFill>
              <a:latin typeface="Roboto Black" panose="020B0604020202020204" charset="0"/>
              <a:ea typeface="Roboto Black" panose="020B0604020202020204" charset="0"/>
            </a:endParaRPr>
          </a:p>
        </p:txBody>
      </p:sp>
    </p:spTree>
    <p:extLst>
      <p:ext uri="{BB962C8B-B14F-4D97-AF65-F5344CB8AC3E}">
        <p14:creationId xmlns:p14="http://schemas.microsoft.com/office/powerpoint/2010/main" val="5736981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A305F21-80EF-AA15-5C18-204E6F859530}"/>
              </a:ext>
            </a:extLst>
          </p:cNvPr>
          <p:cNvSpPr>
            <a:spLocks noGrp="1"/>
          </p:cNvSpPr>
          <p:nvPr>
            <p:ph idx="1"/>
          </p:nvPr>
        </p:nvSpPr>
        <p:spPr>
          <a:xfrm>
            <a:off x="168676" y="150920"/>
            <a:ext cx="11869444" cy="6471822"/>
          </a:xfrm>
        </p:spPr>
        <p:txBody>
          <a:bodyPr/>
          <a:lstStyle/>
          <a:p>
            <a:pPr marL="36900" indent="0">
              <a:buNone/>
            </a:pPr>
            <a:r>
              <a:rPr lang="en-IN" dirty="0">
                <a:solidFill>
                  <a:schemeClr val="bg1"/>
                </a:solidFill>
              </a:rPr>
              <a:t>*</a:t>
            </a:r>
          </a:p>
        </p:txBody>
      </p:sp>
      <p:sp>
        <p:nvSpPr>
          <p:cNvPr id="4" name="Google Shape;218;p23">
            <a:extLst>
              <a:ext uri="{FF2B5EF4-FFF2-40B4-BE49-F238E27FC236}">
                <a16:creationId xmlns:a16="http://schemas.microsoft.com/office/drawing/2014/main" id="{341F59D6-EB2D-B574-477B-2DDFB0DDCF84}"/>
              </a:ext>
            </a:extLst>
          </p:cNvPr>
          <p:cNvSpPr txBox="1">
            <a:spLocks/>
          </p:cNvSpPr>
          <p:nvPr/>
        </p:nvSpPr>
        <p:spPr>
          <a:xfrm>
            <a:off x="1456920" y="1345886"/>
            <a:ext cx="8520600" cy="606600"/>
          </a:xfrm>
          <a:prstGeom prst="rect">
            <a:avLst/>
          </a:prstGeom>
          <a:effectLst>
            <a:outerShdw blurRad="25400" dir="17880000">
              <a:srgbClr val="000000">
                <a:alpha val="46000"/>
              </a:srgbClr>
            </a:outerShdw>
          </a:effectLst>
        </p:spPr>
        <p:txBody>
          <a:bodyPr spcFirstLastPara="1" vert="horz" wrap="square" lIns="91425" tIns="91425" rIns="91425" bIns="91425" rtlCol="0" anchor="b" anchorCtr="0">
            <a:noAutofit/>
          </a:bodyPr>
          <a:lst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Bef>
                <a:spcPts val="0"/>
              </a:spcBef>
            </a:pPr>
            <a:r>
              <a:rPr lang="en-IN"/>
              <a:t>TABLE OF CONTENTS</a:t>
            </a:r>
            <a:endParaRPr lang="en-IN" dirty="0"/>
          </a:p>
        </p:txBody>
      </p:sp>
      <p:sp>
        <p:nvSpPr>
          <p:cNvPr id="5" name="Google Shape;220;p23">
            <a:extLst>
              <a:ext uri="{FF2B5EF4-FFF2-40B4-BE49-F238E27FC236}">
                <a16:creationId xmlns:a16="http://schemas.microsoft.com/office/drawing/2014/main" id="{F9CDF9A3-3A41-B89C-8B39-128040167D3E}"/>
              </a:ext>
            </a:extLst>
          </p:cNvPr>
          <p:cNvSpPr txBox="1">
            <a:spLocks/>
          </p:cNvSpPr>
          <p:nvPr/>
        </p:nvSpPr>
        <p:spPr>
          <a:xfrm>
            <a:off x="6312345" y="2602586"/>
            <a:ext cx="1176900" cy="606600"/>
          </a:xfrm>
          <a:prstGeom prst="rect">
            <a:avLst/>
          </a:prstGeom>
        </p:spPr>
        <p:txBody>
          <a:bodyPr spcFirstLastPara="1" wrap="square" lIns="91425" tIns="91425" rIns="91425" bIns="91425" anchor="b" anchorCtr="0">
            <a:noAutofit/>
          </a:bodyPr>
          <a:lst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r">
              <a:spcBef>
                <a:spcPts val="0"/>
              </a:spcBef>
            </a:pPr>
            <a:r>
              <a:rPr lang="es">
                <a:solidFill>
                  <a:schemeClr val="accent1"/>
                </a:solidFill>
              </a:rPr>
              <a:t>04</a:t>
            </a:r>
          </a:p>
        </p:txBody>
      </p:sp>
      <p:sp>
        <p:nvSpPr>
          <p:cNvPr id="6" name="Google Shape;222;p23">
            <a:extLst>
              <a:ext uri="{FF2B5EF4-FFF2-40B4-BE49-F238E27FC236}">
                <a16:creationId xmlns:a16="http://schemas.microsoft.com/office/drawing/2014/main" id="{441B2564-A5B9-52E7-C9CC-33A650138F6B}"/>
              </a:ext>
            </a:extLst>
          </p:cNvPr>
          <p:cNvSpPr txBox="1">
            <a:spLocks/>
          </p:cNvSpPr>
          <p:nvPr/>
        </p:nvSpPr>
        <p:spPr>
          <a:xfrm>
            <a:off x="6333476" y="3509698"/>
            <a:ext cx="1176900" cy="606600"/>
          </a:xfrm>
          <a:prstGeom prst="rect">
            <a:avLst/>
          </a:prstGeom>
        </p:spPr>
        <p:txBody>
          <a:bodyPr spcFirstLastPara="1" wrap="square" lIns="91425" tIns="91425" rIns="91425" bIns="91425" anchor="b" anchorCtr="0">
            <a:noAutofit/>
          </a:bodyPr>
          <a:lst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r">
              <a:spcBef>
                <a:spcPts val="0"/>
              </a:spcBef>
            </a:pPr>
            <a:r>
              <a:rPr lang="es" dirty="0">
                <a:solidFill>
                  <a:schemeClr val="accent1"/>
                </a:solidFill>
              </a:rPr>
              <a:t>05</a:t>
            </a:r>
          </a:p>
        </p:txBody>
      </p:sp>
      <p:sp>
        <p:nvSpPr>
          <p:cNvPr id="7" name="Google Shape;224;p23">
            <a:extLst>
              <a:ext uri="{FF2B5EF4-FFF2-40B4-BE49-F238E27FC236}">
                <a16:creationId xmlns:a16="http://schemas.microsoft.com/office/drawing/2014/main" id="{4ED57B18-4C9B-36D2-2783-B189D3059445}"/>
              </a:ext>
            </a:extLst>
          </p:cNvPr>
          <p:cNvSpPr txBox="1">
            <a:spLocks/>
          </p:cNvSpPr>
          <p:nvPr/>
        </p:nvSpPr>
        <p:spPr>
          <a:xfrm>
            <a:off x="6312345" y="4396036"/>
            <a:ext cx="1176900" cy="606600"/>
          </a:xfrm>
          <a:prstGeom prst="rect">
            <a:avLst/>
          </a:prstGeom>
        </p:spPr>
        <p:txBody>
          <a:bodyPr spcFirstLastPara="1" wrap="square" lIns="91425" tIns="91425" rIns="91425" bIns="91425" anchor="b" anchorCtr="0">
            <a:noAutofit/>
          </a:bodyPr>
          <a:lst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r">
              <a:spcBef>
                <a:spcPts val="0"/>
              </a:spcBef>
            </a:pPr>
            <a:r>
              <a:rPr lang="es">
                <a:solidFill>
                  <a:schemeClr val="accent1"/>
                </a:solidFill>
              </a:rPr>
              <a:t>06</a:t>
            </a:r>
          </a:p>
        </p:txBody>
      </p:sp>
      <p:sp>
        <p:nvSpPr>
          <p:cNvPr id="8" name="Google Shape;226;p23">
            <a:extLst>
              <a:ext uri="{FF2B5EF4-FFF2-40B4-BE49-F238E27FC236}">
                <a16:creationId xmlns:a16="http://schemas.microsoft.com/office/drawing/2014/main" id="{B7B03EBA-09F7-D13E-81F3-C917742E8B5B}"/>
              </a:ext>
            </a:extLst>
          </p:cNvPr>
          <p:cNvSpPr txBox="1">
            <a:spLocks/>
          </p:cNvSpPr>
          <p:nvPr/>
        </p:nvSpPr>
        <p:spPr>
          <a:xfrm>
            <a:off x="3972795" y="2602586"/>
            <a:ext cx="1176900" cy="606600"/>
          </a:xfrm>
          <a:prstGeom prst="rect">
            <a:avLst/>
          </a:prstGeom>
        </p:spPr>
        <p:txBody>
          <a:bodyPr spcFirstLastPara="1" wrap="square" lIns="91425" tIns="91425" rIns="91425" bIns="91425" anchor="b" anchorCtr="0">
            <a:noAutofit/>
          </a:bodyPr>
          <a:lst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spcBef>
                <a:spcPts val="0"/>
              </a:spcBef>
            </a:pPr>
            <a:r>
              <a:rPr lang="es">
                <a:solidFill>
                  <a:schemeClr val="accent1"/>
                </a:solidFill>
              </a:rPr>
              <a:t>01</a:t>
            </a:r>
          </a:p>
        </p:txBody>
      </p:sp>
      <p:sp>
        <p:nvSpPr>
          <p:cNvPr id="9" name="Google Shape;228;p23">
            <a:extLst>
              <a:ext uri="{FF2B5EF4-FFF2-40B4-BE49-F238E27FC236}">
                <a16:creationId xmlns:a16="http://schemas.microsoft.com/office/drawing/2014/main" id="{29919A75-480E-D7EE-EA99-73D8451AB840}"/>
              </a:ext>
            </a:extLst>
          </p:cNvPr>
          <p:cNvSpPr txBox="1">
            <a:spLocks/>
          </p:cNvSpPr>
          <p:nvPr/>
        </p:nvSpPr>
        <p:spPr>
          <a:xfrm>
            <a:off x="3972795" y="3499311"/>
            <a:ext cx="1176900" cy="606600"/>
          </a:xfrm>
          <a:prstGeom prst="rect">
            <a:avLst/>
          </a:prstGeom>
        </p:spPr>
        <p:txBody>
          <a:bodyPr spcFirstLastPara="1" wrap="square" lIns="91425" tIns="91425" rIns="91425" bIns="91425" anchor="b" anchorCtr="0">
            <a:noAutofit/>
          </a:bodyPr>
          <a:lst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spcBef>
                <a:spcPts val="0"/>
              </a:spcBef>
            </a:pPr>
            <a:r>
              <a:rPr lang="es" dirty="0">
                <a:solidFill>
                  <a:schemeClr val="accent1"/>
                </a:solidFill>
              </a:rPr>
              <a:t>02</a:t>
            </a:r>
          </a:p>
        </p:txBody>
      </p:sp>
      <p:sp>
        <p:nvSpPr>
          <p:cNvPr id="10" name="Google Shape;230;p23">
            <a:extLst>
              <a:ext uri="{FF2B5EF4-FFF2-40B4-BE49-F238E27FC236}">
                <a16:creationId xmlns:a16="http://schemas.microsoft.com/office/drawing/2014/main" id="{6E75BDA0-DAA9-2D53-A192-ADAE42D5A5B2}"/>
              </a:ext>
            </a:extLst>
          </p:cNvPr>
          <p:cNvSpPr txBox="1">
            <a:spLocks/>
          </p:cNvSpPr>
          <p:nvPr/>
        </p:nvSpPr>
        <p:spPr>
          <a:xfrm>
            <a:off x="3972795" y="4396036"/>
            <a:ext cx="1176900" cy="606600"/>
          </a:xfrm>
          <a:prstGeom prst="rect">
            <a:avLst/>
          </a:prstGeom>
        </p:spPr>
        <p:txBody>
          <a:bodyPr spcFirstLastPara="1" wrap="square" lIns="91425" tIns="91425" rIns="91425" bIns="91425" anchor="b" anchorCtr="0">
            <a:noAutofit/>
          </a:bodyPr>
          <a:lst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spcBef>
                <a:spcPts val="0"/>
              </a:spcBef>
            </a:pPr>
            <a:r>
              <a:rPr lang="es" dirty="0">
                <a:solidFill>
                  <a:schemeClr val="accent1"/>
                </a:solidFill>
              </a:rPr>
              <a:t>03</a:t>
            </a:r>
          </a:p>
        </p:txBody>
      </p:sp>
      <p:sp>
        <p:nvSpPr>
          <p:cNvPr id="11" name="Google Shape;231;p23">
            <a:extLst>
              <a:ext uri="{FF2B5EF4-FFF2-40B4-BE49-F238E27FC236}">
                <a16:creationId xmlns:a16="http://schemas.microsoft.com/office/drawing/2014/main" id="{DAA04DE3-A2D3-9D62-7473-73F42163CDF6}"/>
              </a:ext>
            </a:extLst>
          </p:cNvPr>
          <p:cNvSpPr txBox="1">
            <a:spLocks/>
          </p:cNvSpPr>
          <p:nvPr/>
        </p:nvSpPr>
        <p:spPr>
          <a:xfrm>
            <a:off x="1340528" y="2440187"/>
            <a:ext cx="2528044" cy="720633"/>
          </a:xfrm>
          <a:prstGeom prst="rect">
            <a:avLst/>
          </a:prstGeom>
        </p:spPr>
        <p:txBody>
          <a:bodyPr spcFirstLastPara="1" wrap="square" lIns="91425" tIns="91425" rIns="91425" bIns="91425" anchor="b" anchorCtr="0">
            <a:noAutofit/>
          </a:bodyPr>
          <a:lst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r">
              <a:spcBef>
                <a:spcPts val="0"/>
              </a:spcBef>
            </a:pPr>
            <a:r>
              <a:rPr lang="en-IN" sz="2400" dirty="0"/>
              <a:t>About the Project</a:t>
            </a:r>
          </a:p>
        </p:txBody>
      </p:sp>
      <p:sp>
        <p:nvSpPr>
          <p:cNvPr id="12" name="Google Shape;232;p23">
            <a:extLst>
              <a:ext uri="{FF2B5EF4-FFF2-40B4-BE49-F238E27FC236}">
                <a16:creationId xmlns:a16="http://schemas.microsoft.com/office/drawing/2014/main" id="{3929BD72-8F17-7043-CCCC-E5C38054DAF7}"/>
              </a:ext>
            </a:extLst>
          </p:cNvPr>
          <p:cNvSpPr txBox="1">
            <a:spLocks/>
          </p:cNvSpPr>
          <p:nvPr/>
        </p:nvSpPr>
        <p:spPr>
          <a:xfrm>
            <a:off x="790113" y="3429000"/>
            <a:ext cx="3074595" cy="586576"/>
          </a:xfrm>
          <a:prstGeom prst="rect">
            <a:avLst/>
          </a:prstGeom>
        </p:spPr>
        <p:txBody>
          <a:bodyPr spcFirstLastPara="1" wrap="square" lIns="91425" tIns="91425" rIns="91425" bIns="91425" anchor="b" anchorCtr="0">
            <a:noAutofit/>
          </a:bodyPr>
          <a:lst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r">
              <a:spcBef>
                <a:spcPts val="0"/>
              </a:spcBef>
              <a:buClr>
                <a:schemeClr val="dk1"/>
              </a:buClr>
              <a:buSzPts val="1100"/>
              <a:buFont typeface="Arial"/>
              <a:buNone/>
            </a:pPr>
            <a:r>
              <a:rPr lang="en-IN" sz="2400" dirty="0"/>
              <a:t>Lasso Regression</a:t>
            </a:r>
          </a:p>
        </p:txBody>
      </p:sp>
      <p:sp>
        <p:nvSpPr>
          <p:cNvPr id="13" name="Google Shape;233;p23">
            <a:extLst>
              <a:ext uri="{FF2B5EF4-FFF2-40B4-BE49-F238E27FC236}">
                <a16:creationId xmlns:a16="http://schemas.microsoft.com/office/drawing/2014/main" id="{6EE44B14-32F2-154F-A14D-6E64C6931434}"/>
              </a:ext>
            </a:extLst>
          </p:cNvPr>
          <p:cNvSpPr txBox="1">
            <a:spLocks/>
          </p:cNvSpPr>
          <p:nvPr/>
        </p:nvSpPr>
        <p:spPr>
          <a:xfrm>
            <a:off x="1180730" y="4283756"/>
            <a:ext cx="2711577" cy="663239"/>
          </a:xfrm>
          <a:prstGeom prst="rect">
            <a:avLst/>
          </a:prstGeom>
        </p:spPr>
        <p:txBody>
          <a:bodyPr spcFirstLastPara="1" wrap="square" lIns="91425" tIns="91425" rIns="91425" bIns="91425" anchor="b" anchorCtr="0">
            <a:noAutofit/>
          </a:bodyPr>
          <a:lst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r">
              <a:spcBef>
                <a:spcPts val="0"/>
              </a:spcBef>
              <a:buClr>
                <a:schemeClr val="dk1"/>
              </a:buClr>
              <a:buSzPts val="1100"/>
              <a:buFont typeface="Arial"/>
              <a:buNone/>
            </a:pPr>
            <a:r>
              <a:rPr lang="en-IN" sz="2400"/>
              <a:t>Model Building</a:t>
            </a:r>
            <a:endParaRPr lang="en-IN" sz="2400" dirty="0"/>
          </a:p>
        </p:txBody>
      </p:sp>
      <p:sp>
        <p:nvSpPr>
          <p:cNvPr id="14" name="Google Shape;234;p23">
            <a:extLst>
              <a:ext uri="{FF2B5EF4-FFF2-40B4-BE49-F238E27FC236}">
                <a16:creationId xmlns:a16="http://schemas.microsoft.com/office/drawing/2014/main" id="{08AC6065-D318-988E-3270-76F404141D97}"/>
              </a:ext>
            </a:extLst>
          </p:cNvPr>
          <p:cNvSpPr txBox="1">
            <a:spLocks/>
          </p:cNvSpPr>
          <p:nvPr/>
        </p:nvSpPr>
        <p:spPr>
          <a:xfrm>
            <a:off x="7626276" y="3354195"/>
            <a:ext cx="2076000" cy="568261"/>
          </a:xfrm>
          <a:prstGeom prst="rect">
            <a:avLst/>
          </a:prstGeom>
        </p:spPr>
        <p:txBody>
          <a:bodyPr spcFirstLastPara="1" wrap="square" lIns="91425" tIns="91425" rIns="91425" bIns="91425" anchor="b" anchorCtr="0">
            <a:noAutofit/>
          </a:bodyPr>
          <a:lst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spcBef>
                <a:spcPts val="0"/>
              </a:spcBef>
              <a:buClr>
                <a:schemeClr val="dk1"/>
              </a:buClr>
              <a:buSzPts val="1100"/>
              <a:buFont typeface="Arial"/>
              <a:buNone/>
            </a:pPr>
            <a:r>
              <a:rPr lang="en-IN" sz="2400" dirty="0"/>
              <a:t>Sneak Peek</a:t>
            </a:r>
          </a:p>
        </p:txBody>
      </p:sp>
      <p:sp>
        <p:nvSpPr>
          <p:cNvPr id="15" name="Google Shape;235;p23">
            <a:extLst>
              <a:ext uri="{FF2B5EF4-FFF2-40B4-BE49-F238E27FC236}">
                <a16:creationId xmlns:a16="http://schemas.microsoft.com/office/drawing/2014/main" id="{80DA2F89-AA94-B72F-F313-57F151124B2B}"/>
              </a:ext>
            </a:extLst>
          </p:cNvPr>
          <p:cNvSpPr txBox="1">
            <a:spLocks/>
          </p:cNvSpPr>
          <p:nvPr/>
        </p:nvSpPr>
        <p:spPr>
          <a:xfrm>
            <a:off x="7626276" y="2440187"/>
            <a:ext cx="2622421" cy="650989"/>
          </a:xfrm>
          <a:prstGeom prst="rect">
            <a:avLst/>
          </a:prstGeom>
        </p:spPr>
        <p:txBody>
          <a:bodyPr spcFirstLastPara="1" wrap="square" lIns="91425" tIns="91425" rIns="91425" bIns="91425" anchor="b" anchorCtr="0">
            <a:noAutofit/>
          </a:bodyPr>
          <a:lst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spcBef>
                <a:spcPts val="0"/>
              </a:spcBef>
              <a:buClr>
                <a:schemeClr val="dk1"/>
              </a:buClr>
              <a:buSzPts val="1100"/>
              <a:buFont typeface="Arial"/>
              <a:buNone/>
            </a:pPr>
            <a:r>
              <a:rPr lang="en-IN" sz="2400" dirty="0"/>
              <a:t>Datasets</a:t>
            </a:r>
          </a:p>
        </p:txBody>
      </p:sp>
      <p:sp>
        <p:nvSpPr>
          <p:cNvPr id="16" name="Google Shape;236;p23">
            <a:extLst>
              <a:ext uri="{FF2B5EF4-FFF2-40B4-BE49-F238E27FC236}">
                <a16:creationId xmlns:a16="http://schemas.microsoft.com/office/drawing/2014/main" id="{2A5E673B-7584-467F-4D94-B794F1B7ED09}"/>
              </a:ext>
            </a:extLst>
          </p:cNvPr>
          <p:cNvSpPr txBox="1">
            <a:spLocks/>
          </p:cNvSpPr>
          <p:nvPr/>
        </p:nvSpPr>
        <p:spPr>
          <a:xfrm>
            <a:off x="7678190" y="4218127"/>
            <a:ext cx="2076000" cy="638831"/>
          </a:xfrm>
          <a:prstGeom prst="rect">
            <a:avLst/>
          </a:prstGeom>
        </p:spPr>
        <p:txBody>
          <a:bodyPr spcFirstLastPara="1" wrap="square" lIns="91425" tIns="91425" rIns="91425" bIns="91425" anchor="b" anchorCtr="0">
            <a:noAutofit/>
          </a:bodyPr>
          <a:lst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spcBef>
                <a:spcPts val="0"/>
              </a:spcBef>
              <a:buClr>
                <a:schemeClr val="dk1"/>
              </a:buClr>
              <a:buSzPts val="1100"/>
              <a:buFont typeface="Arial"/>
              <a:buNone/>
            </a:pPr>
            <a:r>
              <a:rPr lang="en-IN" sz="2400" dirty="0"/>
              <a:t>Coding (</a:t>
            </a:r>
            <a:r>
              <a:rPr lang="en-IN" sz="2400" dirty="0" err="1"/>
              <a:t>colab</a:t>
            </a:r>
            <a:r>
              <a:rPr lang="en-IN" sz="2400" dirty="0"/>
              <a:t>)</a:t>
            </a:r>
          </a:p>
        </p:txBody>
      </p:sp>
      <p:sp>
        <p:nvSpPr>
          <p:cNvPr id="17" name="Google Shape;237;p23">
            <a:extLst>
              <a:ext uri="{FF2B5EF4-FFF2-40B4-BE49-F238E27FC236}">
                <a16:creationId xmlns:a16="http://schemas.microsoft.com/office/drawing/2014/main" id="{BC4192BB-D806-E6E3-3FFE-28BA0712EB2E}"/>
              </a:ext>
            </a:extLst>
          </p:cNvPr>
          <p:cNvSpPr/>
          <p:nvPr/>
        </p:nvSpPr>
        <p:spPr>
          <a:xfrm>
            <a:off x="4826587" y="4359478"/>
            <a:ext cx="428915" cy="428530"/>
          </a:xfrm>
          <a:custGeom>
            <a:avLst/>
            <a:gdLst/>
            <a:ahLst/>
            <a:cxnLst/>
            <a:rect l="l" t="t" r="r" b="b"/>
            <a:pathLst>
              <a:path w="31480" h="31446" extrusionOk="0">
                <a:moveTo>
                  <a:pt x="15267" y="12428"/>
                </a:moveTo>
                <a:cubicBezTo>
                  <a:pt x="15789" y="12428"/>
                  <a:pt x="16278" y="12559"/>
                  <a:pt x="16768" y="12722"/>
                </a:cubicBezTo>
                <a:lnTo>
                  <a:pt x="14647" y="14842"/>
                </a:lnTo>
                <a:cubicBezTo>
                  <a:pt x="14060" y="15364"/>
                  <a:pt x="14060" y="16277"/>
                  <a:pt x="14615" y="16832"/>
                </a:cubicBezTo>
                <a:cubicBezTo>
                  <a:pt x="14892" y="17126"/>
                  <a:pt x="15259" y="17272"/>
                  <a:pt x="15626" y="17272"/>
                </a:cubicBezTo>
                <a:cubicBezTo>
                  <a:pt x="15993" y="17272"/>
                  <a:pt x="16360" y="17126"/>
                  <a:pt x="16637" y="16832"/>
                </a:cubicBezTo>
                <a:lnTo>
                  <a:pt x="18757" y="14712"/>
                </a:lnTo>
                <a:cubicBezTo>
                  <a:pt x="18953" y="15168"/>
                  <a:pt x="19051" y="15690"/>
                  <a:pt x="19051" y="16245"/>
                </a:cubicBezTo>
                <a:cubicBezTo>
                  <a:pt x="19051" y="18365"/>
                  <a:pt x="17322" y="20029"/>
                  <a:pt x="15267" y="20029"/>
                </a:cubicBezTo>
                <a:cubicBezTo>
                  <a:pt x="13147" y="20029"/>
                  <a:pt x="11450" y="18300"/>
                  <a:pt x="11450" y="16245"/>
                </a:cubicBezTo>
                <a:cubicBezTo>
                  <a:pt x="11450" y="14157"/>
                  <a:pt x="13179" y="12428"/>
                  <a:pt x="15267" y="12428"/>
                </a:cubicBezTo>
                <a:close/>
                <a:moveTo>
                  <a:pt x="15267" y="4763"/>
                </a:moveTo>
                <a:cubicBezTo>
                  <a:pt x="17909" y="4763"/>
                  <a:pt x="20323" y="5676"/>
                  <a:pt x="22280" y="7177"/>
                </a:cubicBezTo>
                <a:lnTo>
                  <a:pt x="19540" y="9917"/>
                </a:lnTo>
                <a:cubicBezTo>
                  <a:pt x="18301" y="9101"/>
                  <a:pt x="16833" y="8612"/>
                  <a:pt x="15267" y="8612"/>
                </a:cubicBezTo>
                <a:cubicBezTo>
                  <a:pt x="11059" y="8612"/>
                  <a:pt x="7634" y="12037"/>
                  <a:pt x="7634" y="16245"/>
                </a:cubicBezTo>
                <a:cubicBezTo>
                  <a:pt x="7634" y="20420"/>
                  <a:pt x="11059" y="23845"/>
                  <a:pt x="15267" y="23845"/>
                </a:cubicBezTo>
                <a:cubicBezTo>
                  <a:pt x="19442" y="23845"/>
                  <a:pt x="22867" y="20420"/>
                  <a:pt x="22867" y="16245"/>
                </a:cubicBezTo>
                <a:cubicBezTo>
                  <a:pt x="22867" y="14646"/>
                  <a:pt x="22378" y="13179"/>
                  <a:pt x="21563" y="11939"/>
                </a:cubicBezTo>
                <a:lnTo>
                  <a:pt x="24303" y="9232"/>
                </a:lnTo>
                <a:cubicBezTo>
                  <a:pt x="25803" y="11124"/>
                  <a:pt x="26717" y="13570"/>
                  <a:pt x="26717" y="16245"/>
                </a:cubicBezTo>
                <a:cubicBezTo>
                  <a:pt x="26717" y="22508"/>
                  <a:pt x="21563" y="27597"/>
                  <a:pt x="15267" y="27597"/>
                </a:cubicBezTo>
                <a:cubicBezTo>
                  <a:pt x="8939" y="27597"/>
                  <a:pt x="3850" y="22475"/>
                  <a:pt x="3850" y="16180"/>
                </a:cubicBezTo>
                <a:cubicBezTo>
                  <a:pt x="3850" y="9917"/>
                  <a:pt x="8971" y="4763"/>
                  <a:pt x="15267" y="4763"/>
                </a:cubicBezTo>
                <a:close/>
                <a:moveTo>
                  <a:pt x="27434" y="0"/>
                </a:moveTo>
                <a:lnTo>
                  <a:pt x="23846" y="3588"/>
                </a:lnTo>
                <a:cubicBezTo>
                  <a:pt x="21400" y="1925"/>
                  <a:pt x="18464" y="946"/>
                  <a:pt x="15300" y="946"/>
                </a:cubicBezTo>
                <a:cubicBezTo>
                  <a:pt x="6851" y="946"/>
                  <a:pt x="1" y="7764"/>
                  <a:pt x="1" y="16180"/>
                </a:cubicBezTo>
                <a:cubicBezTo>
                  <a:pt x="1" y="24628"/>
                  <a:pt x="6818" y="31446"/>
                  <a:pt x="15267" y="31446"/>
                </a:cubicBezTo>
                <a:cubicBezTo>
                  <a:pt x="23650" y="31446"/>
                  <a:pt x="30500" y="24628"/>
                  <a:pt x="30500" y="16180"/>
                </a:cubicBezTo>
                <a:cubicBezTo>
                  <a:pt x="30500" y="13015"/>
                  <a:pt x="29522" y="10080"/>
                  <a:pt x="27858" y="7633"/>
                </a:cubicBezTo>
                <a:lnTo>
                  <a:pt x="31479" y="4045"/>
                </a:lnTo>
                <a:lnTo>
                  <a:pt x="31479" y="4045"/>
                </a:lnTo>
                <a:lnTo>
                  <a:pt x="26749" y="4730"/>
                </a:lnTo>
                <a:lnTo>
                  <a:pt x="26749" y="4730"/>
                </a:lnTo>
                <a:lnTo>
                  <a:pt x="27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 name="Google Shape;238;p23">
            <a:extLst>
              <a:ext uri="{FF2B5EF4-FFF2-40B4-BE49-F238E27FC236}">
                <a16:creationId xmlns:a16="http://schemas.microsoft.com/office/drawing/2014/main" id="{00690BA3-D38E-BE40-CE40-4099541C933A}"/>
              </a:ext>
            </a:extLst>
          </p:cNvPr>
          <p:cNvGrpSpPr/>
          <p:nvPr/>
        </p:nvGrpSpPr>
        <p:grpSpPr>
          <a:xfrm>
            <a:off x="4825003" y="2543137"/>
            <a:ext cx="428915" cy="426116"/>
            <a:chOff x="6226275" y="3911538"/>
            <a:chExt cx="900325" cy="894450"/>
          </a:xfrm>
        </p:grpSpPr>
        <p:sp>
          <p:nvSpPr>
            <p:cNvPr id="19" name="Google Shape;239;p23">
              <a:extLst>
                <a:ext uri="{FF2B5EF4-FFF2-40B4-BE49-F238E27FC236}">
                  <a16:creationId xmlns:a16="http://schemas.microsoft.com/office/drawing/2014/main" id="{1C14A14C-9E7E-FC2C-3688-414839AE8953}"/>
                </a:ext>
              </a:extLst>
            </p:cNvPr>
            <p:cNvSpPr/>
            <p:nvPr/>
          </p:nvSpPr>
          <p:spPr>
            <a:xfrm>
              <a:off x="6355100" y="4405488"/>
              <a:ext cx="87300" cy="116625"/>
            </a:xfrm>
            <a:custGeom>
              <a:avLst/>
              <a:gdLst/>
              <a:ahLst/>
              <a:cxnLst/>
              <a:rect l="l" t="t" r="r" b="b"/>
              <a:pathLst>
                <a:path w="3492" h="4665" extrusionOk="0">
                  <a:moveTo>
                    <a:pt x="1860" y="0"/>
                  </a:moveTo>
                  <a:cubicBezTo>
                    <a:pt x="947" y="1664"/>
                    <a:pt x="360" y="2871"/>
                    <a:pt x="197" y="3197"/>
                  </a:cubicBezTo>
                  <a:cubicBezTo>
                    <a:pt x="1" y="3588"/>
                    <a:pt x="66" y="4078"/>
                    <a:pt x="392" y="4404"/>
                  </a:cubicBezTo>
                  <a:lnTo>
                    <a:pt x="653" y="4665"/>
                  </a:lnTo>
                  <a:cubicBezTo>
                    <a:pt x="1371" y="3784"/>
                    <a:pt x="2252" y="2806"/>
                    <a:pt x="3296" y="1794"/>
                  </a:cubicBezTo>
                  <a:cubicBezTo>
                    <a:pt x="3393" y="1729"/>
                    <a:pt x="3459" y="1664"/>
                    <a:pt x="3491" y="1631"/>
                  </a:cubicBezTo>
                  <a:lnTo>
                    <a:pt x="18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40;p23">
              <a:extLst>
                <a:ext uri="{FF2B5EF4-FFF2-40B4-BE49-F238E27FC236}">
                  <a16:creationId xmlns:a16="http://schemas.microsoft.com/office/drawing/2014/main" id="{82E5E6BB-2308-E24A-E286-6717C515463D}"/>
                </a:ext>
              </a:extLst>
            </p:cNvPr>
            <p:cNvSpPr/>
            <p:nvPr/>
          </p:nvSpPr>
          <p:spPr>
            <a:xfrm>
              <a:off x="6514125" y="4593038"/>
              <a:ext cx="119900" cy="87550"/>
            </a:xfrm>
            <a:custGeom>
              <a:avLst/>
              <a:gdLst/>
              <a:ahLst/>
              <a:cxnLst/>
              <a:rect l="l" t="t" r="r" b="b"/>
              <a:pathLst>
                <a:path w="4796" h="3502" extrusionOk="0">
                  <a:moveTo>
                    <a:pt x="3100" y="1"/>
                  </a:moveTo>
                  <a:cubicBezTo>
                    <a:pt x="2969" y="33"/>
                    <a:pt x="2937" y="131"/>
                    <a:pt x="2839" y="164"/>
                  </a:cubicBezTo>
                  <a:cubicBezTo>
                    <a:pt x="1795" y="1240"/>
                    <a:pt x="849" y="2088"/>
                    <a:pt x="1" y="2806"/>
                  </a:cubicBezTo>
                  <a:lnTo>
                    <a:pt x="360" y="3165"/>
                  </a:lnTo>
                  <a:cubicBezTo>
                    <a:pt x="566" y="3392"/>
                    <a:pt x="838" y="3502"/>
                    <a:pt x="1109" y="3502"/>
                  </a:cubicBezTo>
                  <a:cubicBezTo>
                    <a:pt x="1266" y="3502"/>
                    <a:pt x="1423" y="3465"/>
                    <a:pt x="1567" y="3393"/>
                  </a:cubicBezTo>
                  <a:cubicBezTo>
                    <a:pt x="2121" y="3100"/>
                    <a:pt x="2969" y="2708"/>
                    <a:pt x="4796" y="1697"/>
                  </a:cubicBezTo>
                  <a:lnTo>
                    <a:pt x="310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41;p23">
              <a:extLst>
                <a:ext uri="{FF2B5EF4-FFF2-40B4-BE49-F238E27FC236}">
                  <a16:creationId xmlns:a16="http://schemas.microsoft.com/office/drawing/2014/main" id="{DCAA9A69-0609-8E28-A345-42A7625605BE}"/>
                </a:ext>
              </a:extLst>
            </p:cNvPr>
            <p:cNvSpPr/>
            <p:nvPr/>
          </p:nvSpPr>
          <p:spPr>
            <a:xfrm>
              <a:off x="6330650" y="4455438"/>
              <a:ext cx="258525" cy="246400"/>
            </a:xfrm>
            <a:custGeom>
              <a:avLst/>
              <a:gdLst/>
              <a:ahLst/>
              <a:cxnLst/>
              <a:rect l="l" t="t" r="r" b="b"/>
              <a:pathLst>
                <a:path w="10341" h="9856" extrusionOk="0">
                  <a:moveTo>
                    <a:pt x="8645" y="1"/>
                  </a:moveTo>
                  <a:cubicBezTo>
                    <a:pt x="7689" y="1"/>
                    <a:pt x="6431" y="551"/>
                    <a:pt x="5741" y="1264"/>
                  </a:cubicBezTo>
                  <a:cubicBezTo>
                    <a:pt x="2414" y="4624"/>
                    <a:pt x="881" y="6973"/>
                    <a:pt x="196" y="8375"/>
                  </a:cubicBezTo>
                  <a:cubicBezTo>
                    <a:pt x="0" y="8767"/>
                    <a:pt x="66" y="9256"/>
                    <a:pt x="392" y="9550"/>
                  </a:cubicBezTo>
                  <a:cubicBezTo>
                    <a:pt x="596" y="9754"/>
                    <a:pt x="863" y="9855"/>
                    <a:pt x="1131" y="9855"/>
                  </a:cubicBezTo>
                  <a:cubicBezTo>
                    <a:pt x="1291" y="9855"/>
                    <a:pt x="1452" y="9819"/>
                    <a:pt x="1599" y="9745"/>
                  </a:cubicBezTo>
                  <a:cubicBezTo>
                    <a:pt x="2969" y="9093"/>
                    <a:pt x="5285" y="7592"/>
                    <a:pt x="8677" y="4200"/>
                  </a:cubicBezTo>
                  <a:cubicBezTo>
                    <a:pt x="9819" y="3091"/>
                    <a:pt x="10341" y="1068"/>
                    <a:pt x="9623" y="318"/>
                  </a:cubicBezTo>
                  <a:cubicBezTo>
                    <a:pt x="9392" y="97"/>
                    <a:pt x="9045" y="1"/>
                    <a:pt x="86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42;p23">
              <a:extLst>
                <a:ext uri="{FF2B5EF4-FFF2-40B4-BE49-F238E27FC236}">
                  <a16:creationId xmlns:a16="http://schemas.microsoft.com/office/drawing/2014/main" id="{6C87CD54-CB54-170D-9659-FEBA56234DC4}"/>
                </a:ext>
              </a:extLst>
            </p:cNvPr>
            <p:cNvSpPr/>
            <p:nvPr/>
          </p:nvSpPr>
          <p:spPr>
            <a:xfrm>
              <a:off x="6226275" y="4198463"/>
              <a:ext cx="243025" cy="181575"/>
            </a:xfrm>
            <a:custGeom>
              <a:avLst/>
              <a:gdLst/>
              <a:ahLst/>
              <a:cxnLst/>
              <a:rect l="l" t="t" r="r" b="b"/>
              <a:pathLst>
                <a:path w="9721" h="7263" extrusionOk="0">
                  <a:moveTo>
                    <a:pt x="8601" y="1"/>
                  </a:moveTo>
                  <a:cubicBezTo>
                    <a:pt x="7289" y="1"/>
                    <a:pt x="5238" y="662"/>
                    <a:pt x="3392" y="2508"/>
                  </a:cubicBezTo>
                  <a:lnTo>
                    <a:pt x="424" y="5476"/>
                  </a:lnTo>
                  <a:cubicBezTo>
                    <a:pt x="98" y="5802"/>
                    <a:pt x="0" y="6324"/>
                    <a:pt x="261" y="6748"/>
                  </a:cubicBezTo>
                  <a:cubicBezTo>
                    <a:pt x="450" y="7072"/>
                    <a:pt x="818" y="7262"/>
                    <a:pt x="1199" y="7262"/>
                  </a:cubicBezTo>
                  <a:cubicBezTo>
                    <a:pt x="1278" y="7262"/>
                    <a:pt x="1357" y="7254"/>
                    <a:pt x="1435" y="7237"/>
                  </a:cubicBezTo>
                  <a:cubicBezTo>
                    <a:pt x="2549" y="6919"/>
                    <a:pt x="3584" y="6743"/>
                    <a:pt x="4418" y="6743"/>
                  </a:cubicBezTo>
                  <a:cubicBezTo>
                    <a:pt x="4781" y="6743"/>
                    <a:pt x="5105" y="6777"/>
                    <a:pt x="5382" y="6846"/>
                  </a:cubicBezTo>
                  <a:cubicBezTo>
                    <a:pt x="6752" y="4465"/>
                    <a:pt x="8188" y="2247"/>
                    <a:pt x="9721" y="257"/>
                  </a:cubicBezTo>
                  <a:cubicBezTo>
                    <a:pt x="9488" y="95"/>
                    <a:pt x="9097" y="1"/>
                    <a:pt x="86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43;p23">
              <a:extLst>
                <a:ext uri="{FF2B5EF4-FFF2-40B4-BE49-F238E27FC236}">
                  <a16:creationId xmlns:a16="http://schemas.microsoft.com/office/drawing/2014/main" id="{4EE07961-E1B9-64A4-B439-367B603072B3}"/>
                </a:ext>
              </a:extLst>
            </p:cNvPr>
            <p:cNvSpPr/>
            <p:nvPr/>
          </p:nvSpPr>
          <p:spPr>
            <a:xfrm>
              <a:off x="6656850" y="4568588"/>
              <a:ext cx="188400" cy="237400"/>
            </a:xfrm>
            <a:custGeom>
              <a:avLst/>
              <a:gdLst/>
              <a:ahLst/>
              <a:cxnLst/>
              <a:rect l="l" t="t" r="r" b="b"/>
              <a:pathLst>
                <a:path w="7536" h="9496" extrusionOk="0">
                  <a:moveTo>
                    <a:pt x="7014" y="0"/>
                  </a:moveTo>
                  <a:cubicBezTo>
                    <a:pt x="4763" y="1664"/>
                    <a:pt x="2512" y="3099"/>
                    <a:pt x="392" y="4273"/>
                  </a:cubicBezTo>
                  <a:cubicBezTo>
                    <a:pt x="555" y="5089"/>
                    <a:pt x="457" y="5904"/>
                    <a:pt x="131" y="8253"/>
                  </a:cubicBezTo>
                  <a:cubicBezTo>
                    <a:pt x="0" y="8742"/>
                    <a:pt x="229" y="9166"/>
                    <a:pt x="653" y="9395"/>
                  </a:cubicBezTo>
                  <a:cubicBezTo>
                    <a:pt x="788" y="9463"/>
                    <a:pt x="936" y="9495"/>
                    <a:pt x="1084" y="9495"/>
                  </a:cubicBezTo>
                  <a:cubicBezTo>
                    <a:pt x="1364" y="9495"/>
                    <a:pt x="1647" y="9379"/>
                    <a:pt x="1860" y="9166"/>
                  </a:cubicBezTo>
                  <a:lnTo>
                    <a:pt x="4861" y="6198"/>
                  </a:lnTo>
                  <a:cubicBezTo>
                    <a:pt x="7144" y="3915"/>
                    <a:pt x="7536" y="946"/>
                    <a:pt x="70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4;p23">
              <a:extLst>
                <a:ext uri="{FF2B5EF4-FFF2-40B4-BE49-F238E27FC236}">
                  <a16:creationId xmlns:a16="http://schemas.microsoft.com/office/drawing/2014/main" id="{70193C78-60C5-9841-B1A5-D53180910E4B}"/>
                </a:ext>
              </a:extLst>
            </p:cNvPr>
            <p:cNvSpPr/>
            <p:nvPr/>
          </p:nvSpPr>
          <p:spPr>
            <a:xfrm>
              <a:off x="6718825" y="4152263"/>
              <a:ext cx="172100" cy="156800"/>
            </a:xfrm>
            <a:custGeom>
              <a:avLst/>
              <a:gdLst/>
              <a:ahLst/>
              <a:cxnLst/>
              <a:rect l="l" t="t" r="r" b="b"/>
              <a:pathLst>
                <a:path w="6884" h="6272" extrusionOk="0">
                  <a:moveTo>
                    <a:pt x="3446" y="1"/>
                  </a:moveTo>
                  <a:cubicBezTo>
                    <a:pt x="2643" y="1"/>
                    <a:pt x="1843" y="311"/>
                    <a:pt x="1240" y="930"/>
                  </a:cubicBezTo>
                  <a:cubicBezTo>
                    <a:pt x="0" y="2137"/>
                    <a:pt x="0" y="4127"/>
                    <a:pt x="1240" y="5367"/>
                  </a:cubicBezTo>
                  <a:cubicBezTo>
                    <a:pt x="1843" y="5970"/>
                    <a:pt x="2643" y="6272"/>
                    <a:pt x="3446" y="6272"/>
                  </a:cubicBezTo>
                  <a:cubicBezTo>
                    <a:pt x="4249" y="6272"/>
                    <a:pt x="5057" y="5970"/>
                    <a:pt x="5676" y="5367"/>
                  </a:cubicBezTo>
                  <a:cubicBezTo>
                    <a:pt x="6883" y="4127"/>
                    <a:pt x="6883" y="2137"/>
                    <a:pt x="5676" y="930"/>
                  </a:cubicBezTo>
                  <a:cubicBezTo>
                    <a:pt x="5057" y="311"/>
                    <a:pt x="4249" y="1"/>
                    <a:pt x="344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45;p23">
              <a:extLst>
                <a:ext uri="{FF2B5EF4-FFF2-40B4-BE49-F238E27FC236}">
                  <a16:creationId xmlns:a16="http://schemas.microsoft.com/office/drawing/2014/main" id="{B83B2783-7C0D-FE04-18FE-FC6251C5AD19}"/>
                </a:ext>
              </a:extLst>
            </p:cNvPr>
            <p:cNvSpPr/>
            <p:nvPr/>
          </p:nvSpPr>
          <p:spPr>
            <a:xfrm>
              <a:off x="6906375" y="3911538"/>
              <a:ext cx="220225" cy="216700"/>
            </a:xfrm>
            <a:custGeom>
              <a:avLst/>
              <a:gdLst/>
              <a:ahLst/>
              <a:cxnLst/>
              <a:rect l="l" t="t" r="r" b="b"/>
              <a:pathLst>
                <a:path w="8809" h="8668" extrusionOk="0">
                  <a:moveTo>
                    <a:pt x="6168" y="0"/>
                  </a:moveTo>
                  <a:cubicBezTo>
                    <a:pt x="4083" y="0"/>
                    <a:pt x="2010" y="335"/>
                    <a:pt x="1" y="969"/>
                  </a:cubicBezTo>
                  <a:cubicBezTo>
                    <a:pt x="197" y="2665"/>
                    <a:pt x="1110" y="4557"/>
                    <a:pt x="2611" y="6058"/>
                  </a:cubicBezTo>
                  <a:cubicBezTo>
                    <a:pt x="4176" y="7624"/>
                    <a:pt x="6068" y="8504"/>
                    <a:pt x="7830" y="8667"/>
                  </a:cubicBezTo>
                  <a:cubicBezTo>
                    <a:pt x="8482" y="6351"/>
                    <a:pt x="8808" y="3774"/>
                    <a:pt x="8613" y="1034"/>
                  </a:cubicBezTo>
                  <a:cubicBezTo>
                    <a:pt x="8580" y="513"/>
                    <a:pt x="8156" y="121"/>
                    <a:pt x="7634" y="56"/>
                  </a:cubicBezTo>
                  <a:cubicBezTo>
                    <a:pt x="7145" y="19"/>
                    <a:pt x="6656" y="0"/>
                    <a:pt x="61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46;p23">
              <a:extLst>
                <a:ext uri="{FF2B5EF4-FFF2-40B4-BE49-F238E27FC236}">
                  <a16:creationId xmlns:a16="http://schemas.microsoft.com/office/drawing/2014/main" id="{7B2D62BD-C042-B5BB-AD0B-0B61D7DF96B0}"/>
                </a:ext>
              </a:extLst>
            </p:cNvPr>
            <p:cNvSpPr/>
            <p:nvPr/>
          </p:nvSpPr>
          <p:spPr>
            <a:xfrm>
              <a:off x="6429325" y="3953688"/>
              <a:ext cx="655675" cy="654050"/>
            </a:xfrm>
            <a:custGeom>
              <a:avLst/>
              <a:gdLst/>
              <a:ahLst/>
              <a:cxnLst/>
              <a:rect l="l" t="t" r="r" b="b"/>
              <a:pathLst>
                <a:path w="26227" h="26162" extrusionOk="0">
                  <a:moveTo>
                    <a:pt x="14993" y="5823"/>
                  </a:moveTo>
                  <a:cubicBezTo>
                    <a:pt x="16335" y="5823"/>
                    <a:pt x="17680" y="6329"/>
                    <a:pt x="18724" y="7340"/>
                  </a:cubicBezTo>
                  <a:cubicBezTo>
                    <a:pt x="20747" y="9428"/>
                    <a:pt x="20747" y="12723"/>
                    <a:pt x="18724" y="14778"/>
                  </a:cubicBezTo>
                  <a:cubicBezTo>
                    <a:pt x="17697" y="15789"/>
                    <a:pt x="16359" y="16294"/>
                    <a:pt x="15018" y="16294"/>
                  </a:cubicBezTo>
                  <a:cubicBezTo>
                    <a:pt x="13676" y="16294"/>
                    <a:pt x="12331" y="15789"/>
                    <a:pt x="11287" y="14778"/>
                  </a:cubicBezTo>
                  <a:cubicBezTo>
                    <a:pt x="9264" y="12723"/>
                    <a:pt x="9264" y="9428"/>
                    <a:pt x="11287" y="7340"/>
                  </a:cubicBezTo>
                  <a:cubicBezTo>
                    <a:pt x="12314" y="6329"/>
                    <a:pt x="13652" y="5823"/>
                    <a:pt x="14993" y="5823"/>
                  </a:cubicBezTo>
                  <a:close/>
                  <a:moveTo>
                    <a:pt x="17061" y="1"/>
                  </a:moveTo>
                  <a:cubicBezTo>
                    <a:pt x="10765" y="2578"/>
                    <a:pt x="4730" y="8221"/>
                    <a:pt x="0" y="16115"/>
                  </a:cubicBezTo>
                  <a:lnTo>
                    <a:pt x="2382" y="18496"/>
                  </a:lnTo>
                  <a:cubicBezTo>
                    <a:pt x="3146" y="18190"/>
                    <a:pt x="3983" y="17992"/>
                    <a:pt x="4780" y="17992"/>
                  </a:cubicBezTo>
                  <a:cubicBezTo>
                    <a:pt x="5683" y="17992"/>
                    <a:pt x="6536" y="18247"/>
                    <a:pt x="7177" y="18888"/>
                  </a:cubicBezTo>
                  <a:cubicBezTo>
                    <a:pt x="8449" y="20160"/>
                    <a:pt x="8253" y="22117"/>
                    <a:pt x="7601" y="23715"/>
                  </a:cubicBezTo>
                  <a:lnTo>
                    <a:pt x="10047" y="26162"/>
                  </a:lnTo>
                  <a:cubicBezTo>
                    <a:pt x="16115" y="22476"/>
                    <a:pt x="23193" y="16702"/>
                    <a:pt x="26227" y="9037"/>
                  </a:cubicBezTo>
                  <a:cubicBezTo>
                    <a:pt x="24106" y="8743"/>
                    <a:pt x="21986" y="7666"/>
                    <a:pt x="20192" y="5872"/>
                  </a:cubicBezTo>
                  <a:cubicBezTo>
                    <a:pt x="18431" y="4144"/>
                    <a:pt x="17387" y="2056"/>
                    <a:pt x="1706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 name="Google Shape;247;p23">
            <a:extLst>
              <a:ext uri="{FF2B5EF4-FFF2-40B4-BE49-F238E27FC236}">
                <a16:creationId xmlns:a16="http://schemas.microsoft.com/office/drawing/2014/main" id="{53253895-35F1-804F-6E55-C661996A8337}"/>
              </a:ext>
            </a:extLst>
          </p:cNvPr>
          <p:cNvSpPr/>
          <p:nvPr/>
        </p:nvSpPr>
        <p:spPr>
          <a:xfrm>
            <a:off x="4828844" y="3464690"/>
            <a:ext cx="428938" cy="428938"/>
          </a:xfrm>
          <a:custGeom>
            <a:avLst/>
            <a:gdLst/>
            <a:ahLst/>
            <a:cxnLst/>
            <a:rect l="l" t="t" r="r" b="b"/>
            <a:pathLst>
              <a:path w="40939" h="40939" extrusionOk="0">
                <a:moveTo>
                  <a:pt x="30304" y="11246"/>
                </a:moveTo>
                <a:cubicBezTo>
                  <a:pt x="30541" y="11246"/>
                  <a:pt x="30777" y="11336"/>
                  <a:pt x="30957" y="11515"/>
                </a:cubicBezTo>
                <a:lnTo>
                  <a:pt x="32261" y="12820"/>
                </a:lnTo>
                <a:cubicBezTo>
                  <a:pt x="32686" y="13114"/>
                  <a:pt x="32686" y="13701"/>
                  <a:pt x="32294" y="14060"/>
                </a:cubicBezTo>
                <a:lnTo>
                  <a:pt x="17419" y="29522"/>
                </a:lnTo>
                <a:cubicBezTo>
                  <a:pt x="17224" y="29717"/>
                  <a:pt x="17061" y="29783"/>
                  <a:pt x="16767" y="29783"/>
                </a:cubicBezTo>
                <a:cubicBezTo>
                  <a:pt x="16473" y="29783"/>
                  <a:pt x="16212" y="29717"/>
                  <a:pt x="16115" y="29522"/>
                </a:cubicBezTo>
                <a:lnTo>
                  <a:pt x="8840" y="21693"/>
                </a:lnTo>
                <a:lnTo>
                  <a:pt x="8645" y="21497"/>
                </a:lnTo>
                <a:cubicBezTo>
                  <a:pt x="8449" y="21269"/>
                  <a:pt x="8351" y="21040"/>
                  <a:pt x="8351" y="20812"/>
                </a:cubicBezTo>
                <a:cubicBezTo>
                  <a:pt x="8351" y="20616"/>
                  <a:pt x="8449" y="20388"/>
                  <a:pt x="8645" y="20192"/>
                </a:cubicBezTo>
                <a:lnTo>
                  <a:pt x="9949" y="18888"/>
                </a:lnTo>
                <a:cubicBezTo>
                  <a:pt x="10129" y="18692"/>
                  <a:pt x="10365" y="18594"/>
                  <a:pt x="10602" y="18594"/>
                </a:cubicBezTo>
                <a:cubicBezTo>
                  <a:pt x="10838" y="18594"/>
                  <a:pt x="11075" y="18692"/>
                  <a:pt x="11254" y="18888"/>
                </a:cubicBezTo>
                <a:lnTo>
                  <a:pt x="11352" y="18953"/>
                </a:lnTo>
                <a:lnTo>
                  <a:pt x="16441" y="24466"/>
                </a:lnTo>
                <a:cubicBezTo>
                  <a:pt x="16539" y="24563"/>
                  <a:pt x="16653" y="24612"/>
                  <a:pt x="16767" y="24612"/>
                </a:cubicBezTo>
                <a:cubicBezTo>
                  <a:pt x="16881" y="24612"/>
                  <a:pt x="16995" y="24563"/>
                  <a:pt x="17093" y="24466"/>
                </a:cubicBezTo>
                <a:lnTo>
                  <a:pt x="29554" y="11515"/>
                </a:lnTo>
                <a:lnTo>
                  <a:pt x="29652" y="11515"/>
                </a:lnTo>
                <a:cubicBezTo>
                  <a:pt x="29831" y="11336"/>
                  <a:pt x="30068" y="11246"/>
                  <a:pt x="30304" y="11246"/>
                </a:cubicBezTo>
                <a:close/>
                <a:moveTo>
                  <a:pt x="20486" y="1"/>
                </a:moveTo>
                <a:cubicBezTo>
                  <a:pt x="9134" y="1"/>
                  <a:pt x="0" y="9134"/>
                  <a:pt x="0" y="20453"/>
                </a:cubicBezTo>
                <a:cubicBezTo>
                  <a:pt x="0" y="31805"/>
                  <a:pt x="9134" y="40939"/>
                  <a:pt x="20486" y="40939"/>
                </a:cubicBezTo>
                <a:cubicBezTo>
                  <a:pt x="31805" y="40939"/>
                  <a:pt x="40938" y="31805"/>
                  <a:pt x="40938" y="20453"/>
                </a:cubicBezTo>
                <a:cubicBezTo>
                  <a:pt x="40938" y="9134"/>
                  <a:pt x="31870" y="1"/>
                  <a:pt x="204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55;p23">
            <a:extLst>
              <a:ext uri="{FF2B5EF4-FFF2-40B4-BE49-F238E27FC236}">
                <a16:creationId xmlns:a16="http://schemas.microsoft.com/office/drawing/2014/main" id="{FB36F622-22E4-ACA7-AACC-DB2DF77395D6}"/>
              </a:ext>
            </a:extLst>
          </p:cNvPr>
          <p:cNvSpPr/>
          <p:nvPr/>
        </p:nvSpPr>
        <p:spPr>
          <a:xfrm>
            <a:off x="6188379" y="4354172"/>
            <a:ext cx="432968" cy="433836"/>
          </a:xfrm>
          <a:custGeom>
            <a:avLst/>
            <a:gdLst/>
            <a:ahLst/>
            <a:cxnLst/>
            <a:rect l="l" t="t" r="r" b="b"/>
            <a:pathLst>
              <a:path w="32426" h="32491" extrusionOk="0">
                <a:moveTo>
                  <a:pt x="15887" y="1"/>
                </a:moveTo>
                <a:lnTo>
                  <a:pt x="20649" y="4763"/>
                </a:lnTo>
                <a:lnTo>
                  <a:pt x="15887" y="9526"/>
                </a:lnTo>
                <a:lnTo>
                  <a:pt x="26749" y="9526"/>
                </a:lnTo>
                <a:lnTo>
                  <a:pt x="26749" y="15332"/>
                </a:lnTo>
                <a:lnTo>
                  <a:pt x="22933" y="15332"/>
                </a:lnTo>
                <a:lnTo>
                  <a:pt x="22933" y="19116"/>
                </a:lnTo>
                <a:lnTo>
                  <a:pt x="15332" y="19116"/>
                </a:lnTo>
                <a:lnTo>
                  <a:pt x="15332" y="22900"/>
                </a:lnTo>
                <a:lnTo>
                  <a:pt x="7667" y="22900"/>
                </a:lnTo>
                <a:lnTo>
                  <a:pt x="7667" y="26684"/>
                </a:lnTo>
                <a:lnTo>
                  <a:pt x="1" y="26684"/>
                </a:lnTo>
                <a:lnTo>
                  <a:pt x="1" y="32490"/>
                </a:lnTo>
                <a:lnTo>
                  <a:pt x="32425" y="32490"/>
                </a:lnTo>
                <a:lnTo>
                  <a:pt x="32425" y="15332"/>
                </a:lnTo>
                <a:lnTo>
                  <a:pt x="28641" y="15332"/>
                </a:lnTo>
                <a:lnTo>
                  <a:pt x="2864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56;p23">
            <a:extLst>
              <a:ext uri="{FF2B5EF4-FFF2-40B4-BE49-F238E27FC236}">
                <a16:creationId xmlns:a16="http://schemas.microsoft.com/office/drawing/2014/main" id="{B1C2278B-9503-A753-7DB4-775168F551D4}"/>
              </a:ext>
            </a:extLst>
          </p:cNvPr>
          <p:cNvSpPr/>
          <p:nvPr/>
        </p:nvSpPr>
        <p:spPr>
          <a:xfrm>
            <a:off x="6103398" y="3580067"/>
            <a:ext cx="476178" cy="282154"/>
          </a:xfrm>
          <a:custGeom>
            <a:avLst/>
            <a:gdLst/>
            <a:ahLst/>
            <a:cxnLst/>
            <a:rect l="l" t="t" r="r" b="b"/>
            <a:pathLst>
              <a:path w="52356" h="31023" extrusionOk="0">
                <a:moveTo>
                  <a:pt x="26113" y="9614"/>
                </a:moveTo>
                <a:cubicBezTo>
                  <a:pt x="26000" y="9614"/>
                  <a:pt x="25885" y="9617"/>
                  <a:pt x="25771" y="9624"/>
                </a:cubicBezTo>
                <a:cubicBezTo>
                  <a:pt x="22835" y="9819"/>
                  <a:pt x="20453" y="12201"/>
                  <a:pt x="20290" y="15136"/>
                </a:cubicBezTo>
                <a:cubicBezTo>
                  <a:pt x="20069" y="18609"/>
                  <a:pt x="22811" y="21409"/>
                  <a:pt x="26211" y="21409"/>
                </a:cubicBezTo>
                <a:cubicBezTo>
                  <a:pt x="26324" y="21409"/>
                  <a:pt x="26438" y="21406"/>
                  <a:pt x="26553" y="21399"/>
                </a:cubicBezTo>
                <a:cubicBezTo>
                  <a:pt x="29489" y="21236"/>
                  <a:pt x="31903" y="18822"/>
                  <a:pt x="32066" y="15887"/>
                </a:cubicBezTo>
                <a:cubicBezTo>
                  <a:pt x="32256" y="12414"/>
                  <a:pt x="29513" y="9614"/>
                  <a:pt x="26113" y="9614"/>
                </a:cubicBezTo>
                <a:close/>
                <a:moveTo>
                  <a:pt x="26167" y="4544"/>
                </a:moveTo>
                <a:cubicBezTo>
                  <a:pt x="32458" y="4544"/>
                  <a:pt x="37499" y="9834"/>
                  <a:pt x="37122" y="16213"/>
                </a:cubicBezTo>
                <a:cubicBezTo>
                  <a:pt x="36763" y="21693"/>
                  <a:pt x="32360" y="26097"/>
                  <a:pt x="26880" y="26455"/>
                </a:cubicBezTo>
                <a:cubicBezTo>
                  <a:pt x="26637" y="26471"/>
                  <a:pt x="26396" y="26479"/>
                  <a:pt x="26157" y="26479"/>
                </a:cubicBezTo>
                <a:cubicBezTo>
                  <a:pt x="19866" y="26479"/>
                  <a:pt x="14826" y="21189"/>
                  <a:pt x="15234" y="14810"/>
                </a:cubicBezTo>
                <a:cubicBezTo>
                  <a:pt x="15560" y="9330"/>
                  <a:pt x="19997" y="4926"/>
                  <a:pt x="25444" y="4568"/>
                </a:cubicBezTo>
                <a:cubicBezTo>
                  <a:pt x="25687" y="4552"/>
                  <a:pt x="25928" y="4544"/>
                  <a:pt x="26167" y="4544"/>
                </a:cubicBezTo>
                <a:close/>
                <a:moveTo>
                  <a:pt x="26195" y="1"/>
                </a:moveTo>
                <a:cubicBezTo>
                  <a:pt x="16246" y="1"/>
                  <a:pt x="7242" y="5448"/>
                  <a:pt x="523" y="14256"/>
                </a:cubicBezTo>
                <a:cubicBezTo>
                  <a:pt x="1" y="15006"/>
                  <a:pt x="1" y="16017"/>
                  <a:pt x="523" y="16702"/>
                </a:cubicBezTo>
                <a:cubicBezTo>
                  <a:pt x="7177" y="25575"/>
                  <a:pt x="16246" y="31022"/>
                  <a:pt x="26195" y="31022"/>
                </a:cubicBezTo>
                <a:cubicBezTo>
                  <a:pt x="36144" y="31022"/>
                  <a:pt x="45147" y="25575"/>
                  <a:pt x="51834" y="16767"/>
                </a:cubicBezTo>
                <a:cubicBezTo>
                  <a:pt x="52356" y="16017"/>
                  <a:pt x="52356" y="15006"/>
                  <a:pt x="51834" y="14321"/>
                </a:cubicBezTo>
                <a:cubicBezTo>
                  <a:pt x="45147" y="5416"/>
                  <a:pt x="36144" y="1"/>
                  <a:pt x="261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D966"/>
              </a:solidFill>
            </a:endParaRPr>
          </a:p>
        </p:txBody>
      </p:sp>
      <p:cxnSp>
        <p:nvCxnSpPr>
          <p:cNvPr id="30" name="Google Shape;257;p23">
            <a:extLst>
              <a:ext uri="{FF2B5EF4-FFF2-40B4-BE49-F238E27FC236}">
                <a16:creationId xmlns:a16="http://schemas.microsoft.com/office/drawing/2014/main" id="{A6566026-D14B-455C-7CC5-5872A8952867}"/>
              </a:ext>
            </a:extLst>
          </p:cNvPr>
          <p:cNvCxnSpPr/>
          <p:nvPr/>
        </p:nvCxnSpPr>
        <p:spPr>
          <a:xfrm>
            <a:off x="1456920" y="1893036"/>
            <a:ext cx="8520600" cy="0"/>
          </a:xfrm>
          <a:prstGeom prst="straightConnector1">
            <a:avLst/>
          </a:prstGeom>
          <a:noFill/>
          <a:ln w="9525" cap="flat" cmpd="sng">
            <a:solidFill>
              <a:srgbClr val="48FFD5"/>
            </a:solidFill>
            <a:prstDash val="solid"/>
            <a:round/>
            <a:headEnd type="none" w="med" len="med"/>
            <a:tailEnd type="none" w="med" len="med"/>
          </a:ln>
        </p:spPr>
      </p:cxnSp>
      <p:pic>
        <p:nvPicPr>
          <p:cNvPr id="31" name="Picture 30">
            <a:extLst>
              <a:ext uri="{FF2B5EF4-FFF2-40B4-BE49-F238E27FC236}">
                <a16:creationId xmlns:a16="http://schemas.microsoft.com/office/drawing/2014/main" id="{B7DCF5B0-57E6-6517-28B2-242E6688D584}"/>
              </a:ext>
            </a:extLst>
          </p:cNvPr>
          <p:cNvPicPr>
            <a:picLocks noChangeAspect="1"/>
          </p:cNvPicPr>
          <p:nvPr/>
        </p:nvPicPr>
        <p:blipFill>
          <a:blip r:embed="rId2"/>
          <a:stretch>
            <a:fillRect/>
          </a:stretch>
        </p:blipFill>
        <p:spPr>
          <a:xfrm>
            <a:off x="6081294" y="2492326"/>
            <a:ext cx="613383" cy="613383"/>
          </a:xfrm>
          <a:prstGeom prst="rect">
            <a:avLst/>
          </a:prstGeom>
        </p:spPr>
      </p:pic>
    </p:spTree>
    <p:extLst>
      <p:ext uri="{BB962C8B-B14F-4D97-AF65-F5344CB8AC3E}">
        <p14:creationId xmlns:p14="http://schemas.microsoft.com/office/powerpoint/2010/main" val="327529249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AF52CAFF-CE5D-2876-2D1F-920D7F1923B3}"/>
              </a:ext>
            </a:extLst>
          </p:cNvPr>
          <p:cNvPicPr>
            <a:picLocks noGrp="1" noChangeAspect="1"/>
          </p:cNvPicPr>
          <p:nvPr>
            <p:ph idx="1"/>
          </p:nvPr>
        </p:nvPicPr>
        <p:blipFill>
          <a:blip r:embed="rId2"/>
          <a:stretch>
            <a:fillRect/>
          </a:stretch>
        </p:blipFill>
        <p:spPr>
          <a:xfrm>
            <a:off x="4942615" y="152079"/>
            <a:ext cx="5639289" cy="6309907"/>
          </a:xfrm>
        </p:spPr>
      </p:pic>
      <p:pic>
        <p:nvPicPr>
          <p:cNvPr id="5" name="Picture 4">
            <a:extLst>
              <a:ext uri="{FF2B5EF4-FFF2-40B4-BE49-F238E27FC236}">
                <a16:creationId xmlns:a16="http://schemas.microsoft.com/office/drawing/2014/main" id="{5F8227DB-8F76-22BA-C319-2FA2FB92F456}"/>
              </a:ext>
            </a:extLst>
          </p:cNvPr>
          <p:cNvPicPr>
            <a:picLocks noChangeAspect="1"/>
          </p:cNvPicPr>
          <p:nvPr/>
        </p:nvPicPr>
        <p:blipFill>
          <a:blip r:embed="rId3"/>
          <a:stretch>
            <a:fillRect/>
          </a:stretch>
        </p:blipFill>
        <p:spPr>
          <a:xfrm rot="10800000">
            <a:off x="994299" y="3650078"/>
            <a:ext cx="3835294" cy="1612203"/>
          </a:xfrm>
          <a:prstGeom prst="rect">
            <a:avLst/>
          </a:prstGeom>
          <a:effectLst>
            <a:outerShdw blurRad="190500" dist="50800" dir="10260000" sx="110000" sy="110000" algn="ctr" rotWithShape="0">
              <a:schemeClr val="accent3">
                <a:lumMod val="75000"/>
              </a:schemeClr>
            </a:outerShdw>
          </a:effectLst>
        </p:spPr>
      </p:pic>
      <p:sp>
        <p:nvSpPr>
          <p:cNvPr id="6" name="TextBox 5">
            <a:extLst>
              <a:ext uri="{FF2B5EF4-FFF2-40B4-BE49-F238E27FC236}">
                <a16:creationId xmlns:a16="http://schemas.microsoft.com/office/drawing/2014/main" id="{05B56796-92FD-2452-DD9B-3A3C5859D1D7}"/>
              </a:ext>
            </a:extLst>
          </p:cNvPr>
          <p:cNvSpPr txBox="1"/>
          <p:nvPr/>
        </p:nvSpPr>
        <p:spPr>
          <a:xfrm>
            <a:off x="1610096" y="4456179"/>
            <a:ext cx="3361540" cy="369332"/>
          </a:xfrm>
          <a:prstGeom prst="rect">
            <a:avLst/>
          </a:prstGeom>
          <a:noFill/>
        </p:spPr>
        <p:txBody>
          <a:bodyPr wrap="square" rtlCol="0">
            <a:spAutoFit/>
          </a:bodyPr>
          <a:lstStyle/>
          <a:p>
            <a:r>
              <a:rPr lang="en-US" dirty="0">
                <a:solidFill>
                  <a:schemeClr val="tx1">
                    <a:lumMod val="95000"/>
                  </a:schemeClr>
                </a:solidFill>
                <a:latin typeface="Roboto Black" panose="020B0604020202020204" charset="0"/>
                <a:ea typeface="Roboto Black" panose="020B0604020202020204" charset="0"/>
              </a:rPr>
              <a:t>Correlation of the dataset</a:t>
            </a:r>
            <a:endParaRPr lang="en-IN" dirty="0">
              <a:solidFill>
                <a:schemeClr val="tx1">
                  <a:lumMod val="95000"/>
                </a:schemeClr>
              </a:solidFill>
              <a:latin typeface="Roboto Black" panose="020B0604020202020204" charset="0"/>
              <a:ea typeface="Roboto Black" panose="020B0604020202020204" charset="0"/>
            </a:endParaRPr>
          </a:p>
        </p:txBody>
      </p:sp>
    </p:spTree>
    <p:extLst>
      <p:ext uri="{BB962C8B-B14F-4D97-AF65-F5344CB8AC3E}">
        <p14:creationId xmlns:p14="http://schemas.microsoft.com/office/powerpoint/2010/main" val="87237544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9915956E-B91E-08E0-211F-B74F6ACB818E}"/>
              </a:ext>
            </a:extLst>
          </p:cNvPr>
          <p:cNvPicPr>
            <a:picLocks noGrp="1" noChangeAspect="1"/>
          </p:cNvPicPr>
          <p:nvPr>
            <p:ph idx="1"/>
          </p:nvPr>
        </p:nvPicPr>
        <p:blipFill>
          <a:blip r:embed="rId2"/>
          <a:stretch>
            <a:fillRect/>
          </a:stretch>
        </p:blipFill>
        <p:spPr>
          <a:xfrm>
            <a:off x="5089162" y="571460"/>
            <a:ext cx="6058425" cy="4747671"/>
          </a:xfrm>
        </p:spPr>
      </p:pic>
      <p:pic>
        <p:nvPicPr>
          <p:cNvPr id="5" name="Picture 4">
            <a:extLst>
              <a:ext uri="{FF2B5EF4-FFF2-40B4-BE49-F238E27FC236}">
                <a16:creationId xmlns:a16="http://schemas.microsoft.com/office/drawing/2014/main" id="{139CF213-0850-3EEB-026F-22153A0958AF}"/>
              </a:ext>
            </a:extLst>
          </p:cNvPr>
          <p:cNvPicPr>
            <a:picLocks noChangeAspect="1"/>
          </p:cNvPicPr>
          <p:nvPr/>
        </p:nvPicPr>
        <p:blipFill>
          <a:blip r:embed="rId3"/>
          <a:stretch>
            <a:fillRect/>
          </a:stretch>
        </p:blipFill>
        <p:spPr>
          <a:xfrm rot="10800000">
            <a:off x="692458" y="3060364"/>
            <a:ext cx="4288056" cy="1612203"/>
          </a:xfrm>
          <a:prstGeom prst="rect">
            <a:avLst/>
          </a:prstGeom>
          <a:effectLst>
            <a:outerShdw blurRad="190500" dist="50800" dir="10260000" sx="110000" sy="110000" algn="ctr" rotWithShape="0">
              <a:schemeClr val="accent3">
                <a:lumMod val="75000"/>
              </a:schemeClr>
            </a:outerShdw>
          </a:effectLst>
        </p:spPr>
      </p:pic>
      <p:sp>
        <p:nvSpPr>
          <p:cNvPr id="6" name="TextBox 5">
            <a:extLst>
              <a:ext uri="{FF2B5EF4-FFF2-40B4-BE49-F238E27FC236}">
                <a16:creationId xmlns:a16="http://schemas.microsoft.com/office/drawing/2014/main" id="{E2002104-2469-A0C4-36BB-904FFB0957BC}"/>
              </a:ext>
            </a:extLst>
          </p:cNvPr>
          <p:cNvSpPr txBox="1"/>
          <p:nvPr/>
        </p:nvSpPr>
        <p:spPr>
          <a:xfrm>
            <a:off x="1423665" y="3866465"/>
            <a:ext cx="3361540" cy="369332"/>
          </a:xfrm>
          <a:prstGeom prst="rect">
            <a:avLst/>
          </a:prstGeom>
          <a:noFill/>
        </p:spPr>
        <p:txBody>
          <a:bodyPr wrap="square" rtlCol="0">
            <a:spAutoFit/>
          </a:bodyPr>
          <a:lstStyle/>
          <a:p>
            <a:r>
              <a:rPr lang="en-US" dirty="0">
                <a:solidFill>
                  <a:schemeClr val="tx1">
                    <a:lumMod val="95000"/>
                  </a:schemeClr>
                </a:solidFill>
                <a:latin typeface="Roboto Black" panose="020B0604020202020204" charset="0"/>
                <a:ea typeface="Roboto Black" panose="020B0604020202020204" charset="0"/>
              </a:rPr>
              <a:t>Feature scaling of the dataset</a:t>
            </a:r>
            <a:endParaRPr lang="en-IN" dirty="0">
              <a:solidFill>
                <a:schemeClr val="tx1">
                  <a:lumMod val="95000"/>
                </a:schemeClr>
              </a:solidFill>
              <a:latin typeface="Roboto Black" panose="020B0604020202020204" charset="0"/>
              <a:ea typeface="Roboto Black" panose="020B0604020202020204" charset="0"/>
            </a:endParaRPr>
          </a:p>
        </p:txBody>
      </p:sp>
    </p:spTree>
    <p:extLst>
      <p:ext uri="{BB962C8B-B14F-4D97-AF65-F5344CB8AC3E}">
        <p14:creationId xmlns:p14="http://schemas.microsoft.com/office/powerpoint/2010/main" val="257606348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70378CEB-88A6-3C0E-8C34-DBF255002245}"/>
              </a:ext>
            </a:extLst>
          </p:cNvPr>
          <p:cNvPicPr>
            <a:picLocks noGrp="1" noChangeAspect="1"/>
          </p:cNvPicPr>
          <p:nvPr>
            <p:ph idx="1"/>
          </p:nvPr>
        </p:nvPicPr>
        <p:blipFill>
          <a:blip r:embed="rId2"/>
          <a:stretch>
            <a:fillRect/>
          </a:stretch>
        </p:blipFill>
        <p:spPr>
          <a:xfrm>
            <a:off x="4983888" y="240593"/>
            <a:ext cx="6073666" cy="5342083"/>
          </a:xfrm>
        </p:spPr>
      </p:pic>
      <p:pic>
        <p:nvPicPr>
          <p:cNvPr id="5" name="Picture 4">
            <a:extLst>
              <a:ext uri="{FF2B5EF4-FFF2-40B4-BE49-F238E27FC236}">
                <a16:creationId xmlns:a16="http://schemas.microsoft.com/office/drawing/2014/main" id="{3F25728F-1D69-F45F-68D9-886C76E6E557}"/>
              </a:ext>
            </a:extLst>
          </p:cNvPr>
          <p:cNvPicPr>
            <a:picLocks noChangeAspect="1"/>
          </p:cNvPicPr>
          <p:nvPr/>
        </p:nvPicPr>
        <p:blipFill>
          <a:blip r:embed="rId3"/>
          <a:stretch>
            <a:fillRect/>
          </a:stretch>
        </p:blipFill>
        <p:spPr>
          <a:xfrm rot="10800000">
            <a:off x="665825" y="2664655"/>
            <a:ext cx="3909690" cy="2013876"/>
          </a:xfrm>
          <a:prstGeom prst="rect">
            <a:avLst/>
          </a:prstGeom>
          <a:effectLst>
            <a:outerShdw blurRad="190500" dist="50800" dir="10260000" sx="110000" sy="110000" algn="ctr" rotWithShape="0">
              <a:schemeClr val="accent3">
                <a:lumMod val="75000"/>
              </a:schemeClr>
            </a:outerShdw>
          </a:effectLst>
        </p:spPr>
      </p:pic>
      <p:sp>
        <p:nvSpPr>
          <p:cNvPr id="6" name="TextBox 5">
            <a:extLst>
              <a:ext uri="{FF2B5EF4-FFF2-40B4-BE49-F238E27FC236}">
                <a16:creationId xmlns:a16="http://schemas.microsoft.com/office/drawing/2014/main" id="{69F74194-EB27-DE25-EC0E-9D25D42721BD}"/>
              </a:ext>
            </a:extLst>
          </p:cNvPr>
          <p:cNvSpPr txBox="1"/>
          <p:nvPr/>
        </p:nvSpPr>
        <p:spPr>
          <a:xfrm>
            <a:off x="1213975" y="3671593"/>
            <a:ext cx="3361540" cy="646331"/>
          </a:xfrm>
          <a:prstGeom prst="rect">
            <a:avLst/>
          </a:prstGeom>
          <a:noFill/>
        </p:spPr>
        <p:txBody>
          <a:bodyPr wrap="square" rtlCol="0">
            <a:spAutoFit/>
          </a:bodyPr>
          <a:lstStyle/>
          <a:p>
            <a:r>
              <a:rPr lang="en-US" dirty="0">
                <a:solidFill>
                  <a:schemeClr val="tx1">
                    <a:lumMod val="95000"/>
                  </a:schemeClr>
                </a:solidFill>
                <a:latin typeface="Roboto Black" panose="020B0604020202020204" charset="0"/>
                <a:ea typeface="Roboto Black" panose="020B0604020202020204" charset="0"/>
              </a:rPr>
              <a:t>Selecting the feature column and target column</a:t>
            </a:r>
            <a:endParaRPr lang="en-IN" dirty="0">
              <a:solidFill>
                <a:schemeClr val="tx1">
                  <a:lumMod val="95000"/>
                </a:schemeClr>
              </a:solidFill>
              <a:latin typeface="Roboto Black" panose="020B0604020202020204" charset="0"/>
              <a:ea typeface="Roboto Black" panose="020B0604020202020204" charset="0"/>
            </a:endParaRPr>
          </a:p>
        </p:txBody>
      </p:sp>
    </p:spTree>
    <p:extLst>
      <p:ext uri="{BB962C8B-B14F-4D97-AF65-F5344CB8AC3E}">
        <p14:creationId xmlns:p14="http://schemas.microsoft.com/office/powerpoint/2010/main" val="283170018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6AAB2FE-7C9D-2F24-63E0-E3F501C54780}"/>
              </a:ext>
            </a:extLst>
          </p:cNvPr>
          <p:cNvSpPr>
            <a:spLocks noGrp="1"/>
          </p:cNvSpPr>
          <p:nvPr>
            <p:ph idx="1"/>
          </p:nvPr>
        </p:nvSpPr>
        <p:spPr>
          <a:xfrm>
            <a:off x="195308" y="159798"/>
            <a:ext cx="11851689" cy="6489577"/>
          </a:xfrm>
        </p:spPr>
        <p:txBody>
          <a:bodyPr>
            <a:normAutofit/>
          </a:bodyPr>
          <a:lstStyle/>
          <a:p>
            <a:pPr marL="36900" indent="0">
              <a:buNone/>
            </a:pPr>
            <a:endParaRPr lang="en-IN" sz="1800" dirty="0">
              <a:solidFill>
                <a:schemeClr val="tx1">
                  <a:lumMod val="95000"/>
                </a:schemeClr>
              </a:solidFill>
            </a:endParaRPr>
          </a:p>
          <a:p>
            <a:endParaRPr lang="en-IN" sz="1800" dirty="0">
              <a:solidFill>
                <a:schemeClr val="tx1">
                  <a:lumMod val="95000"/>
                </a:schemeClr>
              </a:solidFill>
              <a:latin typeface="Roboto Black" panose="020B0604020202020204" charset="0"/>
              <a:ea typeface="Roboto Black" panose="020B0604020202020204" charset="0"/>
            </a:endParaRPr>
          </a:p>
        </p:txBody>
      </p:sp>
      <p:pic>
        <p:nvPicPr>
          <p:cNvPr id="5" name="Picture 4">
            <a:extLst>
              <a:ext uri="{FF2B5EF4-FFF2-40B4-BE49-F238E27FC236}">
                <a16:creationId xmlns:a16="http://schemas.microsoft.com/office/drawing/2014/main" id="{58D8F4CC-7ACA-8AF8-A5FB-C4E2FD6687B7}"/>
              </a:ext>
            </a:extLst>
          </p:cNvPr>
          <p:cNvPicPr>
            <a:picLocks noChangeAspect="1"/>
          </p:cNvPicPr>
          <p:nvPr/>
        </p:nvPicPr>
        <p:blipFill>
          <a:blip r:embed="rId2"/>
          <a:stretch>
            <a:fillRect/>
          </a:stretch>
        </p:blipFill>
        <p:spPr>
          <a:xfrm>
            <a:off x="1722267" y="823361"/>
            <a:ext cx="8371643" cy="3171231"/>
          </a:xfrm>
          <a:prstGeom prst="rect">
            <a:avLst/>
          </a:prstGeom>
        </p:spPr>
      </p:pic>
      <p:pic>
        <p:nvPicPr>
          <p:cNvPr id="6" name="Picture 5">
            <a:extLst>
              <a:ext uri="{FF2B5EF4-FFF2-40B4-BE49-F238E27FC236}">
                <a16:creationId xmlns:a16="http://schemas.microsoft.com/office/drawing/2014/main" id="{7581BE6A-AF74-4460-2A89-40E4B1183255}"/>
              </a:ext>
            </a:extLst>
          </p:cNvPr>
          <p:cNvPicPr>
            <a:picLocks noChangeAspect="1"/>
          </p:cNvPicPr>
          <p:nvPr/>
        </p:nvPicPr>
        <p:blipFill>
          <a:blip r:embed="rId3"/>
          <a:stretch>
            <a:fillRect/>
          </a:stretch>
        </p:blipFill>
        <p:spPr>
          <a:xfrm rot="10800000">
            <a:off x="428944" y="3781528"/>
            <a:ext cx="3042365" cy="1612203"/>
          </a:xfrm>
          <a:prstGeom prst="rect">
            <a:avLst/>
          </a:prstGeom>
          <a:effectLst>
            <a:outerShdw blurRad="190500" dist="50800" dir="10260000" sx="110000" sy="110000" algn="ctr" rotWithShape="0">
              <a:schemeClr val="accent3">
                <a:lumMod val="75000"/>
              </a:schemeClr>
            </a:outerShdw>
          </a:effectLst>
        </p:spPr>
      </p:pic>
      <p:sp>
        <p:nvSpPr>
          <p:cNvPr id="7" name="TextBox 6">
            <a:extLst>
              <a:ext uri="{FF2B5EF4-FFF2-40B4-BE49-F238E27FC236}">
                <a16:creationId xmlns:a16="http://schemas.microsoft.com/office/drawing/2014/main" id="{AFF9DB6E-2674-3570-9568-1CE4B5794084}"/>
              </a:ext>
            </a:extLst>
          </p:cNvPr>
          <p:cNvSpPr txBox="1"/>
          <p:nvPr/>
        </p:nvSpPr>
        <p:spPr>
          <a:xfrm>
            <a:off x="828860" y="4658155"/>
            <a:ext cx="3361540" cy="369332"/>
          </a:xfrm>
          <a:prstGeom prst="rect">
            <a:avLst/>
          </a:prstGeom>
          <a:noFill/>
        </p:spPr>
        <p:txBody>
          <a:bodyPr wrap="square" rtlCol="0">
            <a:spAutoFit/>
          </a:bodyPr>
          <a:lstStyle/>
          <a:p>
            <a:r>
              <a:rPr lang="en-US" dirty="0">
                <a:solidFill>
                  <a:schemeClr val="tx1">
                    <a:lumMod val="95000"/>
                  </a:schemeClr>
                </a:solidFill>
                <a:latin typeface="Roboto Black" panose="020B0604020202020204" charset="0"/>
                <a:ea typeface="Roboto Black" panose="020B0604020202020204" charset="0"/>
              </a:rPr>
              <a:t>Selecting the algorithm</a:t>
            </a:r>
            <a:endParaRPr lang="en-IN" dirty="0">
              <a:solidFill>
                <a:schemeClr val="tx1">
                  <a:lumMod val="95000"/>
                </a:schemeClr>
              </a:solidFill>
              <a:latin typeface="Roboto Black" panose="020B0604020202020204" charset="0"/>
              <a:ea typeface="Roboto Black" panose="020B0604020202020204" charset="0"/>
            </a:endParaRPr>
          </a:p>
        </p:txBody>
      </p:sp>
      <p:sp>
        <p:nvSpPr>
          <p:cNvPr id="10" name="Rectangle 9">
            <a:extLst>
              <a:ext uri="{FF2B5EF4-FFF2-40B4-BE49-F238E27FC236}">
                <a16:creationId xmlns:a16="http://schemas.microsoft.com/office/drawing/2014/main" id="{2DB4865A-D766-69B3-A23C-E33528EDBDAC}"/>
              </a:ext>
            </a:extLst>
          </p:cNvPr>
          <p:cNvSpPr/>
          <p:nvPr/>
        </p:nvSpPr>
        <p:spPr>
          <a:xfrm>
            <a:off x="4306443" y="5240523"/>
            <a:ext cx="7367903" cy="923330"/>
          </a:xfrm>
          <a:prstGeom prst="rect">
            <a:avLst/>
          </a:prstGeom>
        </p:spPr>
        <p:txBody>
          <a:bodyPr wrap="square">
            <a:spAutoFit/>
          </a:bodyPr>
          <a:lstStyle/>
          <a:p>
            <a:r>
              <a:rPr lang="en-IN" dirty="0">
                <a:solidFill>
                  <a:schemeClr val="tx1">
                    <a:lumMod val="95000"/>
                  </a:schemeClr>
                </a:solidFill>
                <a:latin typeface="+mj-lt"/>
                <a:ea typeface="Roboto Black" panose="020B0604020202020204" charset="0"/>
              </a:rPr>
              <a:t> You can now view your Streamlit app in your browser.</a:t>
            </a:r>
          </a:p>
          <a:p>
            <a:endParaRPr lang="en-IN" dirty="0">
              <a:solidFill>
                <a:schemeClr val="tx1">
                  <a:lumMod val="95000"/>
                </a:schemeClr>
              </a:solidFill>
              <a:latin typeface="+mj-lt"/>
              <a:ea typeface="Roboto Black" panose="020B0604020202020204" charset="0"/>
            </a:endParaRPr>
          </a:p>
          <a:p>
            <a:r>
              <a:rPr lang="en-IN" dirty="0">
                <a:solidFill>
                  <a:schemeClr val="tx1">
                    <a:lumMod val="95000"/>
                  </a:schemeClr>
                </a:solidFill>
                <a:latin typeface="+mj-lt"/>
                <a:ea typeface="Roboto Black" panose="020B0604020202020204" charset="0"/>
              </a:rPr>
              <a:t>Network URL: https://bharathgowdan-lasso-regression-ui-bgg98l.streamlit.app/</a:t>
            </a:r>
          </a:p>
        </p:txBody>
      </p:sp>
    </p:spTree>
    <p:extLst>
      <p:ext uri="{BB962C8B-B14F-4D97-AF65-F5344CB8AC3E}">
        <p14:creationId xmlns:p14="http://schemas.microsoft.com/office/powerpoint/2010/main" val="278450371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6AAB2FE-7C9D-2F24-63E0-E3F501C54780}"/>
              </a:ext>
            </a:extLst>
          </p:cNvPr>
          <p:cNvSpPr>
            <a:spLocks noGrp="1"/>
          </p:cNvSpPr>
          <p:nvPr>
            <p:ph idx="1"/>
          </p:nvPr>
        </p:nvSpPr>
        <p:spPr>
          <a:xfrm>
            <a:off x="195308" y="159798"/>
            <a:ext cx="11851689" cy="6489577"/>
          </a:xfrm>
        </p:spPr>
        <p:txBody>
          <a:bodyPr>
            <a:normAutofit/>
          </a:bodyPr>
          <a:lstStyle/>
          <a:p>
            <a:pPr marL="36900" indent="0">
              <a:buNone/>
            </a:pPr>
            <a:endParaRPr lang="en-IN" sz="4000" dirty="0"/>
          </a:p>
          <a:p>
            <a:pPr marL="36900" indent="0">
              <a:buNone/>
            </a:pPr>
            <a:endParaRPr lang="en-IN" sz="4000" dirty="0"/>
          </a:p>
          <a:p>
            <a:pPr marL="36900" indent="0">
              <a:buNone/>
            </a:pPr>
            <a:endParaRPr lang="en-IN" sz="4000" dirty="0"/>
          </a:p>
          <a:p>
            <a:pPr marL="36900" indent="0" algn="ctr">
              <a:buNone/>
            </a:pPr>
            <a:r>
              <a:rPr lang="en-IN" sz="5400" u="sng" dirty="0"/>
              <a:t>Thank You</a:t>
            </a:r>
          </a:p>
        </p:txBody>
      </p:sp>
    </p:spTree>
    <p:extLst>
      <p:ext uri="{BB962C8B-B14F-4D97-AF65-F5344CB8AC3E}">
        <p14:creationId xmlns:p14="http://schemas.microsoft.com/office/powerpoint/2010/main" val="855578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A305F21-80EF-AA15-5C18-204E6F859530}"/>
              </a:ext>
            </a:extLst>
          </p:cNvPr>
          <p:cNvSpPr>
            <a:spLocks noGrp="1"/>
          </p:cNvSpPr>
          <p:nvPr>
            <p:ph idx="1"/>
          </p:nvPr>
        </p:nvSpPr>
        <p:spPr>
          <a:xfrm>
            <a:off x="168676" y="150920"/>
            <a:ext cx="11869444" cy="6471822"/>
          </a:xfrm>
        </p:spPr>
        <p:txBody>
          <a:bodyPr/>
          <a:lstStyle/>
          <a:p>
            <a:pPr marL="36900" indent="0">
              <a:buNone/>
            </a:pPr>
            <a:r>
              <a:rPr lang="en-IN" dirty="0">
                <a:solidFill>
                  <a:schemeClr val="bg1"/>
                </a:solidFill>
              </a:rPr>
              <a:t>*</a:t>
            </a:r>
          </a:p>
        </p:txBody>
      </p:sp>
      <p:sp>
        <p:nvSpPr>
          <p:cNvPr id="2" name="Google Shape;296;p26">
            <a:extLst>
              <a:ext uri="{FF2B5EF4-FFF2-40B4-BE49-F238E27FC236}">
                <a16:creationId xmlns:a16="http://schemas.microsoft.com/office/drawing/2014/main" id="{1329B2F1-218A-6F21-8110-F1684CAE629D}"/>
              </a:ext>
            </a:extLst>
          </p:cNvPr>
          <p:cNvSpPr txBox="1">
            <a:spLocks/>
          </p:cNvSpPr>
          <p:nvPr/>
        </p:nvSpPr>
        <p:spPr>
          <a:xfrm>
            <a:off x="5843611" y="2243527"/>
            <a:ext cx="3530400" cy="606600"/>
          </a:xfrm>
          <a:prstGeom prst="rect">
            <a:avLst/>
          </a:prstGeom>
          <a:effectLst>
            <a:outerShdw blurRad="25400" dir="17880000">
              <a:srgbClr val="000000">
                <a:alpha val="46000"/>
              </a:srgbClr>
            </a:outerShdw>
          </a:effectLst>
        </p:spPr>
        <p:txBody>
          <a:bodyPr spcFirstLastPara="1" vert="horz" wrap="square" lIns="91425" tIns="91425" rIns="91425" bIns="91425" rtlCol="0" anchor="b" anchorCtr="0">
            <a:noAutofit/>
          </a:bodyPr>
          <a:lst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spcBef>
                <a:spcPts val="0"/>
              </a:spcBef>
            </a:pPr>
            <a:r>
              <a:rPr lang="en-IN">
                <a:solidFill>
                  <a:srgbClr val="FFFFFF"/>
                </a:solidFill>
              </a:rPr>
              <a:t>ABOUT THE PROJECT</a:t>
            </a:r>
          </a:p>
        </p:txBody>
      </p:sp>
      <p:sp>
        <p:nvSpPr>
          <p:cNvPr id="4" name="Google Shape;297;p26">
            <a:extLst>
              <a:ext uri="{FF2B5EF4-FFF2-40B4-BE49-F238E27FC236}">
                <a16:creationId xmlns:a16="http://schemas.microsoft.com/office/drawing/2014/main" id="{9A79865A-42E1-FE96-AA6E-8096829A5769}"/>
              </a:ext>
            </a:extLst>
          </p:cNvPr>
          <p:cNvSpPr txBox="1">
            <a:spLocks/>
          </p:cNvSpPr>
          <p:nvPr/>
        </p:nvSpPr>
        <p:spPr>
          <a:xfrm>
            <a:off x="5770711" y="2968103"/>
            <a:ext cx="4687170" cy="1781254"/>
          </a:xfrm>
          <a:prstGeom prst="rect">
            <a:avLst/>
          </a:prstGeom>
          <a:effectLst>
            <a:outerShdw blurRad="25400" dir="17880000">
              <a:srgbClr val="000000">
                <a:alpha val="46000"/>
              </a:srgbClr>
            </a:outerShdw>
          </a:effectLst>
        </p:spPr>
        <p:txBody>
          <a:bodyPr spcFirstLastPara="1" vert="horz" wrap="square" lIns="91425" tIns="91425" rIns="91425" bIns="91425" rtlCol="0" anchor="t" anchorCtr="0">
            <a:noAutofit/>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0" indent="0">
              <a:spcBef>
                <a:spcPts val="0"/>
              </a:spcBef>
              <a:spcAft>
                <a:spcPts val="0"/>
              </a:spcAft>
              <a:buFont typeface="Wingdings 2" charset="2"/>
              <a:buNone/>
            </a:pPr>
            <a:r>
              <a:rPr lang="en-US" sz="1800" dirty="0">
                <a:solidFill>
                  <a:srgbClr val="FFFFFF"/>
                </a:solidFill>
              </a:rPr>
              <a:t>Learning the </a:t>
            </a:r>
            <a:r>
              <a:rPr lang="en-US" sz="1800" b="1" dirty="0">
                <a:solidFill>
                  <a:srgbClr val="FFFFFF"/>
                </a:solidFill>
              </a:rPr>
              <a:t>Lasso Regression </a:t>
            </a:r>
            <a:r>
              <a:rPr lang="en-US" sz="1800" dirty="0">
                <a:solidFill>
                  <a:srgbClr val="FFFFFF"/>
                </a:solidFill>
              </a:rPr>
              <a:t>algorithm in depth, knowing the mathematical insights of the algorithm.</a:t>
            </a:r>
          </a:p>
          <a:p>
            <a:pPr marL="0" indent="0">
              <a:spcBef>
                <a:spcPts val="0"/>
              </a:spcBef>
              <a:spcAft>
                <a:spcPts val="0"/>
              </a:spcAft>
              <a:buFont typeface="Wingdings 2" charset="2"/>
              <a:buNone/>
            </a:pPr>
            <a:r>
              <a:rPr lang="en-US" sz="1800" dirty="0"/>
              <a:t>Working on real time datasets, and building the  User interface</a:t>
            </a:r>
            <a:endParaRPr lang="en-US" sz="1800" dirty="0">
              <a:solidFill>
                <a:srgbClr val="FFFFFF"/>
              </a:solidFill>
            </a:endParaRPr>
          </a:p>
        </p:txBody>
      </p:sp>
      <p:cxnSp>
        <p:nvCxnSpPr>
          <p:cNvPr id="5" name="Google Shape;298;p26">
            <a:extLst>
              <a:ext uri="{FF2B5EF4-FFF2-40B4-BE49-F238E27FC236}">
                <a16:creationId xmlns:a16="http://schemas.microsoft.com/office/drawing/2014/main" id="{765601F7-3242-02A7-F75A-D07386062F09}"/>
              </a:ext>
            </a:extLst>
          </p:cNvPr>
          <p:cNvCxnSpPr/>
          <p:nvPr/>
        </p:nvCxnSpPr>
        <p:spPr>
          <a:xfrm>
            <a:off x="5929261" y="2781327"/>
            <a:ext cx="4448400" cy="0"/>
          </a:xfrm>
          <a:prstGeom prst="straightConnector1">
            <a:avLst/>
          </a:prstGeom>
          <a:noFill/>
          <a:ln w="9525" cap="flat" cmpd="sng">
            <a:solidFill>
              <a:schemeClr val="accent1"/>
            </a:solidFill>
            <a:prstDash val="solid"/>
            <a:round/>
            <a:headEnd type="none" w="med" len="med"/>
            <a:tailEnd type="none" w="med" len="med"/>
          </a:ln>
        </p:spPr>
      </p:cxnSp>
      <p:sp>
        <p:nvSpPr>
          <p:cNvPr id="6" name="Google Shape;299;p26">
            <a:extLst>
              <a:ext uri="{FF2B5EF4-FFF2-40B4-BE49-F238E27FC236}">
                <a16:creationId xmlns:a16="http://schemas.microsoft.com/office/drawing/2014/main" id="{B2C9B33F-1A49-FD21-03F6-7723BF1CA08E}"/>
              </a:ext>
            </a:extLst>
          </p:cNvPr>
          <p:cNvSpPr/>
          <p:nvPr/>
        </p:nvSpPr>
        <p:spPr>
          <a:xfrm>
            <a:off x="2903507" y="2336094"/>
            <a:ext cx="1094271" cy="2041506"/>
          </a:xfrm>
          <a:custGeom>
            <a:avLst/>
            <a:gdLst/>
            <a:ahLst/>
            <a:cxnLst/>
            <a:rect l="l" t="t" r="r" b="b"/>
            <a:pathLst>
              <a:path w="78009" h="145536" fill="none" extrusionOk="0">
                <a:moveTo>
                  <a:pt x="9069" y="1"/>
                </a:moveTo>
                <a:lnTo>
                  <a:pt x="68940" y="1"/>
                </a:lnTo>
                <a:cubicBezTo>
                  <a:pt x="73962" y="1"/>
                  <a:pt x="78008" y="4096"/>
                  <a:pt x="78008" y="9118"/>
                </a:cubicBezTo>
                <a:lnTo>
                  <a:pt x="78008" y="136418"/>
                </a:lnTo>
                <a:cubicBezTo>
                  <a:pt x="78008" y="141440"/>
                  <a:pt x="73962" y="145535"/>
                  <a:pt x="68940" y="145535"/>
                </a:cubicBezTo>
                <a:lnTo>
                  <a:pt x="9069" y="145535"/>
                </a:lnTo>
                <a:cubicBezTo>
                  <a:pt x="4047" y="145535"/>
                  <a:pt x="0" y="141440"/>
                  <a:pt x="0" y="136418"/>
                </a:cubicBezTo>
                <a:lnTo>
                  <a:pt x="0" y="9118"/>
                </a:lnTo>
                <a:cubicBezTo>
                  <a:pt x="0" y="4096"/>
                  <a:pt x="4047" y="1"/>
                  <a:pt x="9069" y="1"/>
                </a:cubicBezTo>
                <a:close/>
              </a:path>
            </a:pathLst>
          </a:custGeom>
          <a:no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300;p26">
            <a:extLst>
              <a:ext uri="{FF2B5EF4-FFF2-40B4-BE49-F238E27FC236}">
                <a16:creationId xmlns:a16="http://schemas.microsoft.com/office/drawing/2014/main" id="{D01B1DF0-7AEC-58F2-F1ED-CBBF93D70E47}"/>
              </a:ext>
            </a:extLst>
          </p:cNvPr>
          <p:cNvSpPr/>
          <p:nvPr/>
        </p:nvSpPr>
        <p:spPr>
          <a:xfrm>
            <a:off x="3006790" y="2498200"/>
            <a:ext cx="887043" cy="1628410"/>
          </a:xfrm>
          <a:custGeom>
            <a:avLst/>
            <a:gdLst/>
            <a:ahLst/>
            <a:cxnLst/>
            <a:rect l="l" t="t" r="r" b="b"/>
            <a:pathLst>
              <a:path w="63236" h="116087" extrusionOk="0">
                <a:moveTo>
                  <a:pt x="2682" y="1"/>
                </a:moveTo>
                <a:cubicBezTo>
                  <a:pt x="1219" y="1"/>
                  <a:pt x="0" y="1171"/>
                  <a:pt x="0" y="2682"/>
                </a:cubicBezTo>
                <a:lnTo>
                  <a:pt x="0" y="113405"/>
                </a:lnTo>
                <a:cubicBezTo>
                  <a:pt x="0" y="114917"/>
                  <a:pt x="1219" y="116087"/>
                  <a:pt x="2682" y="116087"/>
                </a:cubicBezTo>
                <a:lnTo>
                  <a:pt x="60554" y="116087"/>
                </a:lnTo>
                <a:cubicBezTo>
                  <a:pt x="62066" y="116087"/>
                  <a:pt x="63236" y="114917"/>
                  <a:pt x="63236" y="113405"/>
                </a:cubicBezTo>
                <a:lnTo>
                  <a:pt x="63236" y="2682"/>
                </a:lnTo>
                <a:cubicBezTo>
                  <a:pt x="63236" y="1171"/>
                  <a:pt x="62066" y="1"/>
                  <a:pt x="60554" y="1"/>
                </a:cubicBezTo>
                <a:close/>
              </a:path>
            </a:pathLst>
          </a:custGeom>
          <a:gradFill>
            <a:gsLst>
              <a:gs pos="0">
                <a:srgbClr val="052643">
                  <a:alpha val="53460"/>
                </a:srgbClr>
              </a:gs>
              <a:gs pos="100000">
                <a:srgbClr val="041523">
                  <a:alpha val="53460"/>
                </a:srgbClr>
              </a:gs>
            </a:gsLst>
            <a:path path="circle">
              <a:fillToRect l="50000" t="50000" r="50000" b="50000"/>
            </a:path>
            <a:tileRect/>
          </a:gra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301;p26">
            <a:extLst>
              <a:ext uri="{FF2B5EF4-FFF2-40B4-BE49-F238E27FC236}">
                <a16:creationId xmlns:a16="http://schemas.microsoft.com/office/drawing/2014/main" id="{CC467481-A7EA-3A99-1F24-3905B3165BEC}"/>
              </a:ext>
            </a:extLst>
          </p:cNvPr>
          <p:cNvSpPr/>
          <p:nvPr/>
        </p:nvSpPr>
        <p:spPr>
          <a:xfrm>
            <a:off x="3346043" y="4167139"/>
            <a:ext cx="182624" cy="156421"/>
          </a:xfrm>
          <a:custGeom>
            <a:avLst/>
            <a:gdLst/>
            <a:ahLst/>
            <a:cxnLst/>
            <a:rect l="l" t="t" r="r" b="b"/>
            <a:pathLst>
              <a:path w="13019" h="11151" extrusionOk="0">
                <a:moveTo>
                  <a:pt x="7460" y="1"/>
                </a:moveTo>
                <a:cubicBezTo>
                  <a:pt x="2487" y="1"/>
                  <a:pt x="1" y="5997"/>
                  <a:pt x="3511" y="9508"/>
                </a:cubicBezTo>
                <a:cubicBezTo>
                  <a:pt x="4646" y="10643"/>
                  <a:pt x="6041" y="11151"/>
                  <a:pt x="7409" y="11151"/>
                </a:cubicBezTo>
                <a:cubicBezTo>
                  <a:pt x="10272" y="11151"/>
                  <a:pt x="13018" y="8924"/>
                  <a:pt x="13018" y="5559"/>
                </a:cubicBezTo>
                <a:cubicBezTo>
                  <a:pt x="13018" y="2487"/>
                  <a:pt x="10532" y="1"/>
                  <a:pt x="7460" y="1"/>
                </a:cubicBezTo>
                <a:close/>
              </a:path>
            </a:pathLst>
          </a:custGeom>
          <a:gradFill>
            <a:gsLst>
              <a:gs pos="0">
                <a:srgbClr val="052643"/>
              </a:gs>
              <a:gs pos="100000">
                <a:srgbClr val="041523"/>
              </a:gs>
            </a:gsLst>
            <a:path path="circle">
              <a:fillToRect l="50000" t="50000" r="50000" b="50000"/>
            </a:path>
            <a:tileRect/>
          </a:gra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302;p26">
            <a:extLst>
              <a:ext uri="{FF2B5EF4-FFF2-40B4-BE49-F238E27FC236}">
                <a16:creationId xmlns:a16="http://schemas.microsoft.com/office/drawing/2014/main" id="{162A0EEE-BBB8-A784-CF6B-246E039C3043}"/>
              </a:ext>
            </a:extLst>
          </p:cNvPr>
          <p:cNvSpPr/>
          <p:nvPr/>
        </p:nvSpPr>
        <p:spPr>
          <a:xfrm>
            <a:off x="3341946" y="2399715"/>
            <a:ext cx="217496" cy="35574"/>
          </a:xfrm>
          <a:custGeom>
            <a:avLst/>
            <a:gdLst/>
            <a:ahLst/>
            <a:cxnLst/>
            <a:rect l="l" t="t" r="r" b="b"/>
            <a:pathLst>
              <a:path w="15505" h="2536" extrusionOk="0">
                <a:moveTo>
                  <a:pt x="1317" y="0"/>
                </a:moveTo>
                <a:cubicBezTo>
                  <a:pt x="585" y="0"/>
                  <a:pt x="0" y="536"/>
                  <a:pt x="0" y="1268"/>
                </a:cubicBezTo>
                <a:cubicBezTo>
                  <a:pt x="0" y="1950"/>
                  <a:pt x="585" y="2535"/>
                  <a:pt x="1317" y="2535"/>
                </a:cubicBezTo>
                <a:lnTo>
                  <a:pt x="14188" y="2535"/>
                </a:lnTo>
                <a:cubicBezTo>
                  <a:pt x="14919" y="2535"/>
                  <a:pt x="15456" y="1950"/>
                  <a:pt x="15504" y="1268"/>
                </a:cubicBezTo>
                <a:cubicBezTo>
                  <a:pt x="15456" y="536"/>
                  <a:pt x="14919" y="0"/>
                  <a:pt x="14188" y="0"/>
                </a:cubicBezTo>
                <a:close/>
              </a:path>
            </a:pathLst>
          </a:custGeom>
          <a:solidFill>
            <a:srgbClr val="161234"/>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303;p26">
            <a:extLst>
              <a:ext uri="{FF2B5EF4-FFF2-40B4-BE49-F238E27FC236}">
                <a16:creationId xmlns:a16="http://schemas.microsoft.com/office/drawing/2014/main" id="{18F7DCFE-C9E8-E09A-44BD-FBC88201DF26}"/>
              </a:ext>
            </a:extLst>
          </p:cNvPr>
          <p:cNvSpPr/>
          <p:nvPr/>
        </p:nvSpPr>
        <p:spPr>
          <a:xfrm>
            <a:off x="3201725" y="3787526"/>
            <a:ext cx="119697" cy="102639"/>
          </a:xfrm>
          <a:custGeom>
            <a:avLst/>
            <a:gdLst/>
            <a:ahLst/>
            <a:cxnLst/>
            <a:rect l="l" t="t" r="r" b="b"/>
            <a:pathLst>
              <a:path w="8533" h="7317" extrusionOk="0">
                <a:moveTo>
                  <a:pt x="4876" y="0"/>
                </a:moveTo>
                <a:cubicBezTo>
                  <a:pt x="1658" y="0"/>
                  <a:pt x="1" y="3950"/>
                  <a:pt x="2292" y="6241"/>
                </a:cubicBezTo>
                <a:cubicBezTo>
                  <a:pt x="3050" y="6983"/>
                  <a:pt x="3972" y="7316"/>
                  <a:pt x="4872" y="7316"/>
                </a:cubicBezTo>
                <a:cubicBezTo>
                  <a:pt x="6750" y="7316"/>
                  <a:pt x="8533" y="5866"/>
                  <a:pt x="8533" y="3657"/>
                </a:cubicBezTo>
                <a:cubicBezTo>
                  <a:pt x="8533" y="1609"/>
                  <a:pt x="6924" y="0"/>
                  <a:pt x="4876" y="0"/>
                </a:cubicBezTo>
                <a:close/>
              </a:path>
            </a:pathLst>
          </a:custGeom>
          <a:solidFill>
            <a:srgbClr val="FFFFFF"/>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04;p26">
            <a:extLst>
              <a:ext uri="{FF2B5EF4-FFF2-40B4-BE49-F238E27FC236}">
                <a16:creationId xmlns:a16="http://schemas.microsoft.com/office/drawing/2014/main" id="{20222CC1-C051-9EDA-F425-5C8D1CDDC665}"/>
              </a:ext>
            </a:extLst>
          </p:cNvPr>
          <p:cNvSpPr/>
          <p:nvPr/>
        </p:nvSpPr>
        <p:spPr>
          <a:xfrm>
            <a:off x="3276276" y="3890121"/>
            <a:ext cx="14" cy="30103"/>
          </a:xfrm>
          <a:custGeom>
            <a:avLst/>
            <a:gdLst/>
            <a:ahLst/>
            <a:cxnLst/>
            <a:rect l="l" t="t" r="r" b="b"/>
            <a:pathLst>
              <a:path w="1" h="2146" fill="none" extrusionOk="0">
                <a:moveTo>
                  <a:pt x="1" y="1"/>
                </a:moveTo>
                <a:lnTo>
                  <a:pt x="1" y="2146"/>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05;p26">
            <a:extLst>
              <a:ext uri="{FF2B5EF4-FFF2-40B4-BE49-F238E27FC236}">
                <a16:creationId xmlns:a16="http://schemas.microsoft.com/office/drawing/2014/main" id="{2FD02B14-06EB-15C1-CE2A-03603C966A6B}"/>
              </a:ext>
            </a:extLst>
          </p:cNvPr>
          <p:cNvSpPr/>
          <p:nvPr/>
        </p:nvSpPr>
        <p:spPr>
          <a:xfrm>
            <a:off x="3276963" y="3950320"/>
            <a:ext cx="29430" cy="30103"/>
          </a:xfrm>
          <a:custGeom>
            <a:avLst/>
            <a:gdLst/>
            <a:ahLst/>
            <a:cxnLst/>
            <a:rect l="l" t="t" r="r" b="b"/>
            <a:pathLst>
              <a:path w="2098" h="2146" fill="none" extrusionOk="0">
                <a:moveTo>
                  <a:pt x="1" y="0"/>
                </a:moveTo>
                <a:lnTo>
                  <a:pt x="1" y="2145"/>
                </a:lnTo>
                <a:lnTo>
                  <a:pt x="2097" y="2145"/>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306;p26">
            <a:extLst>
              <a:ext uri="{FF2B5EF4-FFF2-40B4-BE49-F238E27FC236}">
                <a16:creationId xmlns:a16="http://schemas.microsoft.com/office/drawing/2014/main" id="{34B661B2-415D-ACD2-DC53-C6E4D5AD3DAD}"/>
              </a:ext>
            </a:extLst>
          </p:cNvPr>
          <p:cNvSpPr/>
          <p:nvPr/>
        </p:nvSpPr>
        <p:spPr>
          <a:xfrm>
            <a:off x="3361096" y="3980412"/>
            <a:ext cx="409673" cy="14"/>
          </a:xfrm>
          <a:custGeom>
            <a:avLst/>
            <a:gdLst/>
            <a:ahLst/>
            <a:cxnLst/>
            <a:rect l="l" t="t" r="r" b="b"/>
            <a:pathLst>
              <a:path w="29205" h="1" fill="none" extrusionOk="0">
                <a:moveTo>
                  <a:pt x="0" y="0"/>
                </a:moveTo>
                <a:lnTo>
                  <a:pt x="29205" y="0"/>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307;p26">
            <a:extLst>
              <a:ext uri="{FF2B5EF4-FFF2-40B4-BE49-F238E27FC236}">
                <a16:creationId xmlns:a16="http://schemas.microsoft.com/office/drawing/2014/main" id="{D9BB00A4-D14E-006F-A349-B81D1BC90983}"/>
              </a:ext>
            </a:extLst>
          </p:cNvPr>
          <p:cNvSpPr/>
          <p:nvPr/>
        </p:nvSpPr>
        <p:spPr>
          <a:xfrm>
            <a:off x="3798174" y="3950320"/>
            <a:ext cx="30103" cy="30103"/>
          </a:xfrm>
          <a:custGeom>
            <a:avLst/>
            <a:gdLst/>
            <a:ahLst/>
            <a:cxnLst/>
            <a:rect l="l" t="t" r="r" b="b"/>
            <a:pathLst>
              <a:path w="2146" h="2146" fill="none" extrusionOk="0">
                <a:moveTo>
                  <a:pt x="0" y="2145"/>
                </a:moveTo>
                <a:lnTo>
                  <a:pt x="2145" y="2145"/>
                </a:lnTo>
                <a:lnTo>
                  <a:pt x="2145" y="0"/>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308;p26">
            <a:extLst>
              <a:ext uri="{FF2B5EF4-FFF2-40B4-BE49-F238E27FC236}">
                <a16:creationId xmlns:a16="http://schemas.microsoft.com/office/drawing/2014/main" id="{651A9D4B-D609-0B84-6918-0B17CBDE0423}"/>
              </a:ext>
            </a:extLst>
          </p:cNvPr>
          <p:cNvSpPr/>
          <p:nvPr/>
        </p:nvSpPr>
        <p:spPr>
          <a:xfrm>
            <a:off x="3828267" y="3587795"/>
            <a:ext cx="14" cy="307090"/>
          </a:xfrm>
          <a:custGeom>
            <a:avLst/>
            <a:gdLst/>
            <a:ahLst/>
            <a:cxnLst/>
            <a:rect l="l" t="t" r="r" b="b"/>
            <a:pathLst>
              <a:path w="1" h="21892" fill="none" extrusionOk="0">
                <a:moveTo>
                  <a:pt x="0" y="21892"/>
                </a:moveTo>
                <a:lnTo>
                  <a:pt x="0" y="1"/>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309;p26">
            <a:extLst>
              <a:ext uri="{FF2B5EF4-FFF2-40B4-BE49-F238E27FC236}">
                <a16:creationId xmlns:a16="http://schemas.microsoft.com/office/drawing/2014/main" id="{9DF1060B-C029-E399-90E9-6DD8F00B6A39}"/>
              </a:ext>
            </a:extLst>
          </p:cNvPr>
          <p:cNvSpPr/>
          <p:nvPr/>
        </p:nvSpPr>
        <p:spPr>
          <a:xfrm>
            <a:off x="3828267" y="3530346"/>
            <a:ext cx="30103" cy="29416"/>
          </a:xfrm>
          <a:custGeom>
            <a:avLst/>
            <a:gdLst/>
            <a:ahLst/>
            <a:cxnLst/>
            <a:rect l="l" t="t" r="r" b="b"/>
            <a:pathLst>
              <a:path w="2146" h="2097" fill="none" extrusionOk="0">
                <a:moveTo>
                  <a:pt x="0" y="2097"/>
                </a:moveTo>
                <a:lnTo>
                  <a:pt x="0" y="0"/>
                </a:lnTo>
                <a:lnTo>
                  <a:pt x="2145" y="0"/>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10;p26">
            <a:extLst>
              <a:ext uri="{FF2B5EF4-FFF2-40B4-BE49-F238E27FC236}">
                <a16:creationId xmlns:a16="http://schemas.microsoft.com/office/drawing/2014/main" id="{A24AD9AB-7C72-B7D1-539E-C9E10667CF21}"/>
              </a:ext>
            </a:extLst>
          </p:cNvPr>
          <p:cNvSpPr/>
          <p:nvPr/>
        </p:nvSpPr>
        <p:spPr>
          <a:xfrm>
            <a:off x="3920606" y="3530346"/>
            <a:ext cx="341962" cy="14"/>
          </a:xfrm>
          <a:custGeom>
            <a:avLst/>
            <a:gdLst/>
            <a:ahLst/>
            <a:cxnLst/>
            <a:rect l="l" t="t" r="r" b="b"/>
            <a:pathLst>
              <a:path w="24378" h="1" fill="none" extrusionOk="0">
                <a:moveTo>
                  <a:pt x="0" y="0"/>
                </a:moveTo>
                <a:lnTo>
                  <a:pt x="24378" y="0"/>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311;p26">
            <a:extLst>
              <a:ext uri="{FF2B5EF4-FFF2-40B4-BE49-F238E27FC236}">
                <a16:creationId xmlns:a16="http://schemas.microsoft.com/office/drawing/2014/main" id="{CB2C3EBE-D96E-624D-7A3F-50ABF3370142}"/>
              </a:ext>
            </a:extLst>
          </p:cNvPr>
          <p:cNvSpPr/>
          <p:nvPr/>
        </p:nvSpPr>
        <p:spPr>
          <a:xfrm>
            <a:off x="4294062" y="3530346"/>
            <a:ext cx="29416" cy="29416"/>
          </a:xfrm>
          <a:custGeom>
            <a:avLst/>
            <a:gdLst/>
            <a:ahLst/>
            <a:cxnLst/>
            <a:rect l="l" t="t" r="r" b="b"/>
            <a:pathLst>
              <a:path w="2097" h="2097" fill="none" extrusionOk="0">
                <a:moveTo>
                  <a:pt x="0" y="0"/>
                </a:moveTo>
                <a:lnTo>
                  <a:pt x="2097" y="0"/>
                </a:lnTo>
                <a:lnTo>
                  <a:pt x="2097" y="2097"/>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312;p26">
            <a:extLst>
              <a:ext uri="{FF2B5EF4-FFF2-40B4-BE49-F238E27FC236}">
                <a16:creationId xmlns:a16="http://schemas.microsoft.com/office/drawing/2014/main" id="{084D07D3-527E-2CD7-0630-B3675633B69F}"/>
              </a:ext>
            </a:extLst>
          </p:cNvPr>
          <p:cNvSpPr/>
          <p:nvPr/>
        </p:nvSpPr>
        <p:spPr>
          <a:xfrm>
            <a:off x="4323468" y="3613103"/>
            <a:ext cx="14" cy="292053"/>
          </a:xfrm>
          <a:custGeom>
            <a:avLst/>
            <a:gdLst/>
            <a:ahLst/>
            <a:cxnLst/>
            <a:rect l="l" t="t" r="r" b="b"/>
            <a:pathLst>
              <a:path w="1" h="20820" fill="none" extrusionOk="0">
                <a:moveTo>
                  <a:pt x="1" y="1"/>
                </a:moveTo>
                <a:lnTo>
                  <a:pt x="1" y="20819"/>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313;p26">
            <a:extLst>
              <a:ext uri="{FF2B5EF4-FFF2-40B4-BE49-F238E27FC236}">
                <a16:creationId xmlns:a16="http://schemas.microsoft.com/office/drawing/2014/main" id="{72927D6E-93A8-3F7F-51A5-1EAAA1D513B4}"/>
              </a:ext>
            </a:extLst>
          </p:cNvPr>
          <p:cNvSpPr/>
          <p:nvPr/>
        </p:nvSpPr>
        <p:spPr>
          <a:xfrm>
            <a:off x="4323468" y="3931843"/>
            <a:ext cx="14" cy="30103"/>
          </a:xfrm>
          <a:custGeom>
            <a:avLst/>
            <a:gdLst/>
            <a:ahLst/>
            <a:cxnLst/>
            <a:rect l="l" t="t" r="r" b="b"/>
            <a:pathLst>
              <a:path w="1" h="2146" fill="none" extrusionOk="0">
                <a:moveTo>
                  <a:pt x="1" y="1"/>
                </a:moveTo>
                <a:lnTo>
                  <a:pt x="1"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314;p26">
            <a:extLst>
              <a:ext uri="{FF2B5EF4-FFF2-40B4-BE49-F238E27FC236}">
                <a16:creationId xmlns:a16="http://schemas.microsoft.com/office/drawing/2014/main" id="{77823FFE-5E16-E008-F4AD-12F8818794E0}"/>
              </a:ext>
            </a:extLst>
          </p:cNvPr>
          <p:cNvSpPr/>
          <p:nvPr/>
        </p:nvSpPr>
        <p:spPr>
          <a:xfrm>
            <a:off x="2623065" y="2583707"/>
            <a:ext cx="29430" cy="14"/>
          </a:xfrm>
          <a:custGeom>
            <a:avLst/>
            <a:gdLst/>
            <a:ahLst/>
            <a:cxnLst/>
            <a:rect l="l" t="t" r="r" b="b"/>
            <a:pathLst>
              <a:path w="2098" h="1" fill="none" extrusionOk="0">
                <a:moveTo>
                  <a:pt x="1" y="0"/>
                </a:moveTo>
                <a:lnTo>
                  <a:pt x="2097"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315;p26">
            <a:extLst>
              <a:ext uri="{FF2B5EF4-FFF2-40B4-BE49-F238E27FC236}">
                <a16:creationId xmlns:a16="http://schemas.microsoft.com/office/drawing/2014/main" id="{37A04115-F3F0-D94C-0722-13D3AD19385D}"/>
              </a:ext>
            </a:extLst>
          </p:cNvPr>
          <p:cNvSpPr/>
          <p:nvPr/>
        </p:nvSpPr>
        <p:spPr>
          <a:xfrm>
            <a:off x="2686673" y="2583707"/>
            <a:ext cx="50625" cy="14"/>
          </a:xfrm>
          <a:custGeom>
            <a:avLst/>
            <a:gdLst/>
            <a:ahLst/>
            <a:cxnLst/>
            <a:rect l="l" t="t" r="r" b="b"/>
            <a:pathLst>
              <a:path w="3609" h="1" fill="none" extrusionOk="0">
                <a:moveTo>
                  <a:pt x="1" y="0"/>
                </a:moveTo>
                <a:lnTo>
                  <a:pt x="3609"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316;p26">
            <a:extLst>
              <a:ext uri="{FF2B5EF4-FFF2-40B4-BE49-F238E27FC236}">
                <a16:creationId xmlns:a16="http://schemas.microsoft.com/office/drawing/2014/main" id="{6B6FC63A-ECC2-E7BD-B616-97C690B1B150}"/>
              </a:ext>
            </a:extLst>
          </p:cNvPr>
          <p:cNvSpPr/>
          <p:nvPr/>
        </p:nvSpPr>
        <p:spPr>
          <a:xfrm>
            <a:off x="2754391" y="2583707"/>
            <a:ext cx="30103" cy="29416"/>
          </a:xfrm>
          <a:custGeom>
            <a:avLst/>
            <a:gdLst/>
            <a:ahLst/>
            <a:cxnLst/>
            <a:rect l="l" t="t" r="r" b="b"/>
            <a:pathLst>
              <a:path w="2146" h="2097" fill="none" extrusionOk="0">
                <a:moveTo>
                  <a:pt x="1" y="0"/>
                </a:moveTo>
                <a:lnTo>
                  <a:pt x="2146" y="0"/>
                </a:lnTo>
                <a:lnTo>
                  <a:pt x="2146" y="2097"/>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317;p26">
            <a:extLst>
              <a:ext uri="{FF2B5EF4-FFF2-40B4-BE49-F238E27FC236}">
                <a16:creationId xmlns:a16="http://schemas.microsoft.com/office/drawing/2014/main" id="{7D426BA5-7503-7449-B6E7-862875A259B0}"/>
              </a:ext>
            </a:extLst>
          </p:cNvPr>
          <p:cNvSpPr/>
          <p:nvPr/>
        </p:nvSpPr>
        <p:spPr>
          <a:xfrm>
            <a:off x="2783811" y="2675359"/>
            <a:ext cx="14" cy="464394"/>
          </a:xfrm>
          <a:custGeom>
            <a:avLst/>
            <a:gdLst/>
            <a:ahLst/>
            <a:cxnLst/>
            <a:rect l="l" t="t" r="r" b="b"/>
            <a:pathLst>
              <a:path w="1" h="33106" fill="none" extrusionOk="0">
                <a:moveTo>
                  <a:pt x="0" y="0"/>
                </a:moveTo>
                <a:lnTo>
                  <a:pt x="0" y="33105"/>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318;p26">
            <a:extLst>
              <a:ext uri="{FF2B5EF4-FFF2-40B4-BE49-F238E27FC236}">
                <a16:creationId xmlns:a16="http://schemas.microsoft.com/office/drawing/2014/main" id="{4334C375-36C1-C7A0-CC55-AF081F2AF2C3}"/>
              </a:ext>
            </a:extLst>
          </p:cNvPr>
          <p:cNvSpPr/>
          <p:nvPr/>
        </p:nvSpPr>
        <p:spPr>
          <a:xfrm>
            <a:off x="2784484" y="3171244"/>
            <a:ext cx="29430" cy="30117"/>
          </a:xfrm>
          <a:custGeom>
            <a:avLst/>
            <a:gdLst/>
            <a:ahLst/>
            <a:cxnLst/>
            <a:rect l="l" t="t" r="r" b="b"/>
            <a:pathLst>
              <a:path w="2098" h="2147" fill="none" extrusionOk="0">
                <a:moveTo>
                  <a:pt x="1" y="1"/>
                </a:moveTo>
                <a:lnTo>
                  <a:pt x="1" y="2146"/>
                </a:lnTo>
                <a:lnTo>
                  <a:pt x="2097"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19;p26">
            <a:extLst>
              <a:ext uri="{FF2B5EF4-FFF2-40B4-BE49-F238E27FC236}">
                <a16:creationId xmlns:a16="http://schemas.microsoft.com/office/drawing/2014/main" id="{A7337008-F993-C6A9-CD15-60B9AF33ED37}"/>
              </a:ext>
            </a:extLst>
          </p:cNvPr>
          <p:cNvSpPr/>
          <p:nvPr/>
        </p:nvSpPr>
        <p:spPr>
          <a:xfrm>
            <a:off x="2873415" y="3201350"/>
            <a:ext cx="681189" cy="14"/>
          </a:xfrm>
          <a:custGeom>
            <a:avLst/>
            <a:gdLst/>
            <a:ahLst/>
            <a:cxnLst/>
            <a:rect l="l" t="t" r="r" b="b"/>
            <a:pathLst>
              <a:path w="48561" h="1" fill="none" extrusionOk="0">
                <a:moveTo>
                  <a:pt x="0" y="0"/>
                </a:moveTo>
                <a:lnTo>
                  <a:pt x="48560"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320;p26">
            <a:extLst>
              <a:ext uri="{FF2B5EF4-FFF2-40B4-BE49-F238E27FC236}">
                <a16:creationId xmlns:a16="http://schemas.microsoft.com/office/drawing/2014/main" id="{9592AE3C-A6B9-C8AE-5D81-BE63AB4A8DE5}"/>
              </a:ext>
            </a:extLst>
          </p:cNvPr>
          <p:cNvSpPr/>
          <p:nvPr/>
        </p:nvSpPr>
        <p:spPr>
          <a:xfrm>
            <a:off x="3584075" y="3201350"/>
            <a:ext cx="30103" cy="14"/>
          </a:xfrm>
          <a:custGeom>
            <a:avLst/>
            <a:gdLst/>
            <a:ahLst/>
            <a:cxnLst/>
            <a:rect l="l" t="t" r="r" b="b"/>
            <a:pathLst>
              <a:path w="2146" h="1" fill="none" extrusionOk="0">
                <a:moveTo>
                  <a:pt x="1" y="0"/>
                </a:moveTo>
                <a:lnTo>
                  <a:pt x="2146"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321;p26">
            <a:extLst>
              <a:ext uri="{FF2B5EF4-FFF2-40B4-BE49-F238E27FC236}">
                <a16:creationId xmlns:a16="http://schemas.microsoft.com/office/drawing/2014/main" id="{12E22AF8-76D5-798C-52EA-3FC1F36FAA69}"/>
              </a:ext>
            </a:extLst>
          </p:cNvPr>
          <p:cNvSpPr/>
          <p:nvPr/>
        </p:nvSpPr>
        <p:spPr>
          <a:xfrm>
            <a:off x="3558767" y="3154156"/>
            <a:ext cx="119697" cy="102934"/>
          </a:xfrm>
          <a:custGeom>
            <a:avLst/>
            <a:gdLst/>
            <a:ahLst/>
            <a:cxnLst/>
            <a:rect l="l" t="t" r="r" b="b"/>
            <a:pathLst>
              <a:path w="8533" h="7338" extrusionOk="0">
                <a:moveTo>
                  <a:pt x="4876" y="0"/>
                </a:moveTo>
                <a:cubicBezTo>
                  <a:pt x="1610" y="0"/>
                  <a:pt x="1" y="3949"/>
                  <a:pt x="2292" y="6241"/>
                </a:cubicBezTo>
                <a:cubicBezTo>
                  <a:pt x="3035" y="6999"/>
                  <a:pt x="3951" y="7338"/>
                  <a:pt x="4851" y="7338"/>
                </a:cubicBezTo>
                <a:cubicBezTo>
                  <a:pt x="6729" y="7338"/>
                  <a:pt x="8533" y="5865"/>
                  <a:pt x="8533" y="3657"/>
                </a:cubicBezTo>
                <a:cubicBezTo>
                  <a:pt x="8533" y="1658"/>
                  <a:pt x="6875" y="0"/>
                  <a:pt x="4876" y="0"/>
                </a:cubicBezTo>
                <a:close/>
              </a:path>
            </a:pathLst>
          </a:custGeom>
          <a:solidFill>
            <a:srgbClr val="FFFFFF"/>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322;p26">
            <a:extLst>
              <a:ext uri="{FF2B5EF4-FFF2-40B4-BE49-F238E27FC236}">
                <a16:creationId xmlns:a16="http://schemas.microsoft.com/office/drawing/2014/main" id="{9AF6EEEC-15A9-A55F-5C0B-19B1D5D84C72}"/>
              </a:ext>
            </a:extLst>
          </p:cNvPr>
          <p:cNvSpPr/>
          <p:nvPr/>
        </p:nvSpPr>
        <p:spPr>
          <a:xfrm>
            <a:off x="2561505" y="4145253"/>
            <a:ext cx="30103" cy="14"/>
          </a:xfrm>
          <a:custGeom>
            <a:avLst/>
            <a:gdLst/>
            <a:ahLst/>
            <a:cxnLst/>
            <a:rect l="l" t="t" r="r" b="b"/>
            <a:pathLst>
              <a:path w="2146" h="1" fill="none" extrusionOk="0">
                <a:moveTo>
                  <a:pt x="1" y="0"/>
                </a:moveTo>
                <a:lnTo>
                  <a:pt x="2146"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23;p26">
            <a:extLst>
              <a:ext uri="{FF2B5EF4-FFF2-40B4-BE49-F238E27FC236}">
                <a16:creationId xmlns:a16="http://schemas.microsoft.com/office/drawing/2014/main" id="{0E5DAA61-0379-0E52-84C3-587F575EE8FE}"/>
              </a:ext>
            </a:extLst>
          </p:cNvPr>
          <p:cNvSpPr/>
          <p:nvPr/>
        </p:nvSpPr>
        <p:spPr>
          <a:xfrm>
            <a:off x="2674369" y="4115835"/>
            <a:ext cx="30103" cy="30117"/>
          </a:xfrm>
          <a:custGeom>
            <a:avLst/>
            <a:gdLst/>
            <a:ahLst/>
            <a:cxnLst/>
            <a:rect l="l" t="t" r="r" b="b"/>
            <a:pathLst>
              <a:path w="2146" h="2147" fill="none" extrusionOk="0">
                <a:moveTo>
                  <a:pt x="0" y="2146"/>
                </a:moveTo>
                <a:lnTo>
                  <a:pt x="2146" y="2146"/>
                </a:lnTo>
                <a:lnTo>
                  <a:pt x="2146"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24;p26">
            <a:extLst>
              <a:ext uri="{FF2B5EF4-FFF2-40B4-BE49-F238E27FC236}">
                <a16:creationId xmlns:a16="http://schemas.microsoft.com/office/drawing/2014/main" id="{FB7B14CF-5FDC-50CA-9FE7-0EB498358B8C}"/>
              </a:ext>
            </a:extLst>
          </p:cNvPr>
          <p:cNvSpPr/>
          <p:nvPr/>
        </p:nvSpPr>
        <p:spPr>
          <a:xfrm>
            <a:off x="2704462" y="3744429"/>
            <a:ext cx="14" cy="313935"/>
          </a:xfrm>
          <a:custGeom>
            <a:avLst/>
            <a:gdLst/>
            <a:ahLst/>
            <a:cxnLst/>
            <a:rect l="l" t="t" r="r" b="b"/>
            <a:pathLst>
              <a:path w="1" h="22380" fill="none" extrusionOk="0">
                <a:moveTo>
                  <a:pt x="1" y="22379"/>
                </a:moveTo>
                <a:lnTo>
                  <a:pt x="1"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5;p26">
            <a:extLst>
              <a:ext uri="{FF2B5EF4-FFF2-40B4-BE49-F238E27FC236}">
                <a16:creationId xmlns:a16="http://schemas.microsoft.com/office/drawing/2014/main" id="{B80EDC3C-C878-A042-CF64-E1088900FA2D}"/>
              </a:ext>
            </a:extLst>
          </p:cNvPr>
          <p:cNvSpPr/>
          <p:nvPr/>
        </p:nvSpPr>
        <p:spPr>
          <a:xfrm>
            <a:off x="2704462" y="3685605"/>
            <a:ext cx="30103" cy="30117"/>
          </a:xfrm>
          <a:custGeom>
            <a:avLst/>
            <a:gdLst/>
            <a:ahLst/>
            <a:cxnLst/>
            <a:rect l="l" t="t" r="r" b="b"/>
            <a:pathLst>
              <a:path w="2146" h="2147" fill="none" extrusionOk="0">
                <a:moveTo>
                  <a:pt x="1" y="2146"/>
                </a:moveTo>
                <a:lnTo>
                  <a:pt x="1" y="1"/>
                </a:lnTo>
                <a:lnTo>
                  <a:pt x="2146"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26;p26">
            <a:extLst>
              <a:ext uri="{FF2B5EF4-FFF2-40B4-BE49-F238E27FC236}">
                <a16:creationId xmlns:a16="http://schemas.microsoft.com/office/drawing/2014/main" id="{70A016A5-9700-B935-3B5E-AAE9506AA3B6}"/>
              </a:ext>
            </a:extLst>
          </p:cNvPr>
          <p:cNvSpPr/>
          <p:nvPr/>
        </p:nvSpPr>
        <p:spPr>
          <a:xfrm>
            <a:off x="2790643" y="3685605"/>
            <a:ext cx="871318" cy="14"/>
          </a:xfrm>
          <a:custGeom>
            <a:avLst/>
            <a:gdLst/>
            <a:ahLst/>
            <a:cxnLst/>
            <a:rect l="l" t="t" r="r" b="b"/>
            <a:pathLst>
              <a:path w="62115" h="1" fill="none" extrusionOk="0">
                <a:moveTo>
                  <a:pt x="1" y="1"/>
                </a:moveTo>
                <a:lnTo>
                  <a:pt x="62115"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27;p26">
            <a:extLst>
              <a:ext uri="{FF2B5EF4-FFF2-40B4-BE49-F238E27FC236}">
                <a16:creationId xmlns:a16="http://schemas.microsoft.com/office/drawing/2014/main" id="{F9863AEA-5E07-2D8F-C5B3-BAC7A2D9E96A}"/>
              </a:ext>
            </a:extLst>
          </p:cNvPr>
          <p:cNvSpPr/>
          <p:nvPr/>
        </p:nvSpPr>
        <p:spPr>
          <a:xfrm>
            <a:off x="3690094" y="3685605"/>
            <a:ext cx="30103" cy="30117"/>
          </a:xfrm>
          <a:custGeom>
            <a:avLst/>
            <a:gdLst/>
            <a:ahLst/>
            <a:cxnLst/>
            <a:rect l="l" t="t" r="r" b="b"/>
            <a:pathLst>
              <a:path w="2146" h="2147" fill="none" extrusionOk="0">
                <a:moveTo>
                  <a:pt x="1" y="1"/>
                </a:moveTo>
                <a:lnTo>
                  <a:pt x="2146" y="1"/>
                </a:lnTo>
                <a:lnTo>
                  <a:pt x="2146"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28;p26">
            <a:extLst>
              <a:ext uri="{FF2B5EF4-FFF2-40B4-BE49-F238E27FC236}">
                <a16:creationId xmlns:a16="http://schemas.microsoft.com/office/drawing/2014/main" id="{85F2DAD5-189F-9F3F-D5E1-DAA3994511A8}"/>
              </a:ext>
            </a:extLst>
          </p:cNvPr>
          <p:cNvSpPr/>
          <p:nvPr/>
        </p:nvSpPr>
        <p:spPr>
          <a:xfrm>
            <a:off x="3720186" y="3795733"/>
            <a:ext cx="14" cy="30103"/>
          </a:xfrm>
          <a:custGeom>
            <a:avLst/>
            <a:gdLst/>
            <a:ahLst/>
            <a:cxnLst/>
            <a:rect l="l" t="t" r="r" b="b"/>
            <a:pathLst>
              <a:path w="1" h="2146" fill="none" extrusionOk="0">
                <a:moveTo>
                  <a:pt x="1" y="0"/>
                </a:moveTo>
                <a:lnTo>
                  <a:pt x="1"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29;p26">
            <a:extLst>
              <a:ext uri="{FF2B5EF4-FFF2-40B4-BE49-F238E27FC236}">
                <a16:creationId xmlns:a16="http://schemas.microsoft.com/office/drawing/2014/main" id="{4E4E7C9E-D2B0-16DC-3A44-7E405A41D185}"/>
              </a:ext>
            </a:extLst>
          </p:cNvPr>
          <p:cNvSpPr/>
          <p:nvPr/>
        </p:nvSpPr>
        <p:spPr>
          <a:xfrm>
            <a:off x="3649058" y="3790262"/>
            <a:ext cx="119697" cy="102639"/>
          </a:xfrm>
          <a:custGeom>
            <a:avLst/>
            <a:gdLst/>
            <a:ahLst/>
            <a:cxnLst/>
            <a:rect l="l" t="t" r="r" b="b"/>
            <a:pathLst>
              <a:path w="8533" h="7317" extrusionOk="0">
                <a:moveTo>
                  <a:pt x="4876" y="0"/>
                </a:moveTo>
                <a:cubicBezTo>
                  <a:pt x="1658" y="0"/>
                  <a:pt x="0" y="3950"/>
                  <a:pt x="2292" y="6241"/>
                </a:cubicBezTo>
                <a:cubicBezTo>
                  <a:pt x="3050" y="6983"/>
                  <a:pt x="3972" y="7316"/>
                  <a:pt x="4872" y="7316"/>
                </a:cubicBezTo>
                <a:cubicBezTo>
                  <a:pt x="6750" y="7316"/>
                  <a:pt x="8533" y="5866"/>
                  <a:pt x="8533" y="3657"/>
                </a:cubicBezTo>
                <a:cubicBezTo>
                  <a:pt x="8533" y="1609"/>
                  <a:pt x="6924" y="0"/>
                  <a:pt x="4876" y="0"/>
                </a:cubicBezTo>
                <a:close/>
              </a:path>
            </a:pathLst>
          </a:custGeom>
          <a:solidFill>
            <a:srgbClr val="FFFFFF"/>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30;p26">
            <a:extLst>
              <a:ext uri="{FF2B5EF4-FFF2-40B4-BE49-F238E27FC236}">
                <a16:creationId xmlns:a16="http://schemas.microsoft.com/office/drawing/2014/main" id="{0A6FD11D-E5D1-74F1-73CC-C60D0E0A4099}"/>
              </a:ext>
            </a:extLst>
          </p:cNvPr>
          <p:cNvSpPr/>
          <p:nvPr/>
        </p:nvSpPr>
        <p:spPr>
          <a:xfrm>
            <a:off x="3476009" y="3513932"/>
            <a:ext cx="14" cy="29416"/>
          </a:xfrm>
          <a:custGeom>
            <a:avLst/>
            <a:gdLst/>
            <a:ahLst/>
            <a:cxnLst/>
            <a:rect l="l" t="t" r="r" b="b"/>
            <a:pathLst>
              <a:path w="1" h="2097" fill="none" extrusionOk="0">
                <a:moveTo>
                  <a:pt x="0" y="2097"/>
                </a:moveTo>
                <a:lnTo>
                  <a:pt x="0"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31;p26">
            <a:extLst>
              <a:ext uri="{FF2B5EF4-FFF2-40B4-BE49-F238E27FC236}">
                <a16:creationId xmlns:a16="http://schemas.microsoft.com/office/drawing/2014/main" id="{476CA86F-CD46-E0C1-C5A4-7C0051C22B6D}"/>
              </a:ext>
            </a:extLst>
          </p:cNvPr>
          <p:cNvSpPr/>
          <p:nvPr/>
        </p:nvSpPr>
        <p:spPr>
          <a:xfrm>
            <a:off x="3476009" y="3054971"/>
            <a:ext cx="14" cy="404890"/>
          </a:xfrm>
          <a:custGeom>
            <a:avLst/>
            <a:gdLst/>
            <a:ahLst/>
            <a:cxnLst/>
            <a:rect l="l" t="t" r="r" b="b"/>
            <a:pathLst>
              <a:path w="1" h="28864" fill="none" extrusionOk="0">
                <a:moveTo>
                  <a:pt x="0" y="28864"/>
                </a:moveTo>
                <a:lnTo>
                  <a:pt x="0"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32;p26">
            <a:extLst>
              <a:ext uri="{FF2B5EF4-FFF2-40B4-BE49-F238E27FC236}">
                <a16:creationId xmlns:a16="http://schemas.microsoft.com/office/drawing/2014/main" id="{39162DCE-CEA7-E08D-491F-032CFB93D2F6}"/>
              </a:ext>
            </a:extLst>
          </p:cNvPr>
          <p:cNvSpPr/>
          <p:nvPr/>
        </p:nvSpPr>
        <p:spPr>
          <a:xfrm>
            <a:off x="3476696" y="2998195"/>
            <a:ext cx="29416" cy="30117"/>
          </a:xfrm>
          <a:custGeom>
            <a:avLst/>
            <a:gdLst/>
            <a:ahLst/>
            <a:cxnLst/>
            <a:rect l="l" t="t" r="r" b="b"/>
            <a:pathLst>
              <a:path w="2097" h="2147" fill="none" extrusionOk="0">
                <a:moveTo>
                  <a:pt x="0" y="2146"/>
                </a:moveTo>
                <a:lnTo>
                  <a:pt x="0" y="1"/>
                </a:lnTo>
                <a:lnTo>
                  <a:pt x="2097"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333;p26">
            <a:extLst>
              <a:ext uri="{FF2B5EF4-FFF2-40B4-BE49-F238E27FC236}">
                <a16:creationId xmlns:a16="http://schemas.microsoft.com/office/drawing/2014/main" id="{E03880C4-BEF0-5A6F-2C60-2207A690F30C}"/>
              </a:ext>
            </a:extLst>
          </p:cNvPr>
          <p:cNvSpPr/>
          <p:nvPr/>
        </p:nvSpPr>
        <p:spPr>
          <a:xfrm>
            <a:off x="3564925" y="2998195"/>
            <a:ext cx="904830" cy="14"/>
          </a:xfrm>
          <a:custGeom>
            <a:avLst/>
            <a:gdLst/>
            <a:ahLst/>
            <a:cxnLst/>
            <a:rect l="l" t="t" r="r" b="b"/>
            <a:pathLst>
              <a:path w="64504" h="1" fill="none" extrusionOk="0">
                <a:moveTo>
                  <a:pt x="1" y="1"/>
                </a:moveTo>
                <a:lnTo>
                  <a:pt x="64504"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334;p26">
            <a:extLst>
              <a:ext uri="{FF2B5EF4-FFF2-40B4-BE49-F238E27FC236}">
                <a16:creationId xmlns:a16="http://schemas.microsoft.com/office/drawing/2014/main" id="{BEC200DD-A1CF-E352-7562-8BB45C2C4521}"/>
              </a:ext>
            </a:extLst>
          </p:cNvPr>
          <p:cNvSpPr/>
          <p:nvPr/>
        </p:nvSpPr>
        <p:spPr>
          <a:xfrm>
            <a:off x="4499253" y="2968103"/>
            <a:ext cx="30117" cy="30103"/>
          </a:xfrm>
          <a:custGeom>
            <a:avLst/>
            <a:gdLst/>
            <a:ahLst/>
            <a:cxnLst/>
            <a:rect l="l" t="t" r="r" b="b"/>
            <a:pathLst>
              <a:path w="2147" h="2146" fill="none" extrusionOk="0">
                <a:moveTo>
                  <a:pt x="1" y="2146"/>
                </a:moveTo>
                <a:lnTo>
                  <a:pt x="2146" y="2146"/>
                </a:lnTo>
                <a:lnTo>
                  <a:pt x="2146"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335;p26">
            <a:extLst>
              <a:ext uri="{FF2B5EF4-FFF2-40B4-BE49-F238E27FC236}">
                <a16:creationId xmlns:a16="http://schemas.microsoft.com/office/drawing/2014/main" id="{7FF4FB76-D51D-4E36-53B6-0A2113DE281D}"/>
              </a:ext>
            </a:extLst>
          </p:cNvPr>
          <p:cNvSpPr/>
          <p:nvPr/>
        </p:nvSpPr>
        <p:spPr>
          <a:xfrm>
            <a:off x="4529359" y="2856614"/>
            <a:ext cx="14" cy="67037"/>
          </a:xfrm>
          <a:custGeom>
            <a:avLst/>
            <a:gdLst/>
            <a:ahLst/>
            <a:cxnLst/>
            <a:rect l="l" t="t" r="r" b="b"/>
            <a:pathLst>
              <a:path w="1" h="4779" fill="none" extrusionOk="0">
                <a:moveTo>
                  <a:pt x="0" y="4779"/>
                </a:moveTo>
                <a:lnTo>
                  <a:pt x="0"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336;p26">
            <a:extLst>
              <a:ext uri="{FF2B5EF4-FFF2-40B4-BE49-F238E27FC236}">
                <a16:creationId xmlns:a16="http://schemas.microsoft.com/office/drawing/2014/main" id="{42E77AA2-03FF-353D-6612-A997A895840B}"/>
              </a:ext>
            </a:extLst>
          </p:cNvPr>
          <p:cNvSpPr/>
          <p:nvPr/>
        </p:nvSpPr>
        <p:spPr>
          <a:xfrm>
            <a:off x="4529359" y="2803949"/>
            <a:ext cx="14" cy="30103"/>
          </a:xfrm>
          <a:custGeom>
            <a:avLst/>
            <a:gdLst/>
            <a:ahLst/>
            <a:cxnLst/>
            <a:rect l="l" t="t" r="r" b="b"/>
            <a:pathLst>
              <a:path w="1" h="2146" fill="none" extrusionOk="0">
                <a:moveTo>
                  <a:pt x="0" y="2146"/>
                </a:moveTo>
                <a:lnTo>
                  <a:pt x="0"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337;p26">
            <a:extLst>
              <a:ext uri="{FF2B5EF4-FFF2-40B4-BE49-F238E27FC236}">
                <a16:creationId xmlns:a16="http://schemas.microsoft.com/office/drawing/2014/main" id="{867B4C1A-FB43-8D87-05A6-A673248404FB}"/>
              </a:ext>
            </a:extLst>
          </p:cNvPr>
          <p:cNvSpPr/>
          <p:nvPr/>
        </p:nvSpPr>
        <p:spPr>
          <a:xfrm>
            <a:off x="3423343" y="3513244"/>
            <a:ext cx="103284" cy="103284"/>
          </a:xfrm>
          <a:custGeom>
            <a:avLst/>
            <a:gdLst/>
            <a:ahLst/>
            <a:cxnLst/>
            <a:rect l="l" t="t" r="r" b="b"/>
            <a:pathLst>
              <a:path w="7363" h="7363" extrusionOk="0">
                <a:moveTo>
                  <a:pt x="3657" y="1"/>
                </a:moveTo>
                <a:cubicBezTo>
                  <a:pt x="1658" y="1"/>
                  <a:pt x="0" y="1658"/>
                  <a:pt x="0" y="3706"/>
                </a:cubicBezTo>
                <a:cubicBezTo>
                  <a:pt x="0" y="5754"/>
                  <a:pt x="1658" y="7363"/>
                  <a:pt x="3657" y="7363"/>
                </a:cubicBezTo>
                <a:cubicBezTo>
                  <a:pt x="5705" y="7363"/>
                  <a:pt x="7362" y="5754"/>
                  <a:pt x="7362" y="3706"/>
                </a:cubicBezTo>
                <a:cubicBezTo>
                  <a:pt x="7362" y="1658"/>
                  <a:pt x="5705" y="1"/>
                  <a:pt x="3657" y="1"/>
                </a:cubicBezTo>
                <a:close/>
              </a:path>
            </a:pathLst>
          </a:custGeom>
          <a:solidFill>
            <a:srgbClr val="FFFFFF"/>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338;p26">
            <a:extLst>
              <a:ext uri="{FF2B5EF4-FFF2-40B4-BE49-F238E27FC236}">
                <a16:creationId xmlns:a16="http://schemas.microsoft.com/office/drawing/2014/main" id="{F5F62FDF-B9DC-4448-5B7B-532C1CE31705}"/>
              </a:ext>
            </a:extLst>
          </p:cNvPr>
          <p:cNvSpPr/>
          <p:nvPr/>
        </p:nvSpPr>
        <p:spPr>
          <a:xfrm>
            <a:off x="3761235" y="2146631"/>
            <a:ext cx="14" cy="30103"/>
          </a:xfrm>
          <a:custGeom>
            <a:avLst/>
            <a:gdLst/>
            <a:ahLst/>
            <a:cxnLst/>
            <a:rect l="l" t="t" r="r" b="b"/>
            <a:pathLst>
              <a:path w="1" h="2146" fill="none" extrusionOk="0">
                <a:moveTo>
                  <a:pt x="0" y="1"/>
                </a:moveTo>
                <a:lnTo>
                  <a:pt x="0"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339;p26">
            <a:extLst>
              <a:ext uri="{FF2B5EF4-FFF2-40B4-BE49-F238E27FC236}">
                <a16:creationId xmlns:a16="http://schemas.microsoft.com/office/drawing/2014/main" id="{01119308-D72C-C0E9-8C91-8CA70CF59A7D}"/>
              </a:ext>
            </a:extLst>
          </p:cNvPr>
          <p:cNvSpPr/>
          <p:nvPr/>
        </p:nvSpPr>
        <p:spPr>
          <a:xfrm>
            <a:off x="3761235" y="2234187"/>
            <a:ext cx="14" cy="547143"/>
          </a:xfrm>
          <a:custGeom>
            <a:avLst/>
            <a:gdLst/>
            <a:ahLst/>
            <a:cxnLst/>
            <a:rect l="l" t="t" r="r" b="b"/>
            <a:pathLst>
              <a:path w="1" h="39005" fill="none" extrusionOk="0">
                <a:moveTo>
                  <a:pt x="0" y="0"/>
                </a:moveTo>
                <a:lnTo>
                  <a:pt x="0" y="39004"/>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340;p26">
            <a:extLst>
              <a:ext uri="{FF2B5EF4-FFF2-40B4-BE49-F238E27FC236}">
                <a16:creationId xmlns:a16="http://schemas.microsoft.com/office/drawing/2014/main" id="{C87D8D42-E530-17C3-B253-204AAD6998CC}"/>
              </a:ext>
            </a:extLst>
          </p:cNvPr>
          <p:cNvSpPr/>
          <p:nvPr/>
        </p:nvSpPr>
        <p:spPr>
          <a:xfrm>
            <a:off x="3731816" y="2810781"/>
            <a:ext cx="30103" cy="29430"/>
          </a:xfrm>
          <a:custGeom>
            <a:avLst/>
            <a:gdLst/>
            <a:ahLst/>
            <a:cxnLst/>
            <a:rect l="l" t="t" r="r" b="b"/>
            <a:pathLst>
              <a:path w="2146" h="2098" fill="none" extrusionOk="0">
                <a:moveTo>
                  <a:pt x="2146" y="1"/>
                </a:moveTo>
                <a:lnTo>
                  <a:pt x="2146" y="2097"/>
                </a:lnTo>
                <a:lnTo>
                  <a:pt x="1" y="2097"/>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341;p26">
            <a:extLst>
              <a:ext uri="{FF2B5EF4-FFF2-40B4-BE49-F238E27FC236}">
                <a16:creationId xmlns:a16="http://schemas.microsoft.com/office/drawing/2014/main" id="{5D664753-DB80-BB13-E11B-96DFD02E317D}"/>
              </a:ext>
            </a:extLst>
          </p:cNvPr>
          <p:cNvSpPr/>
          <p:nvPr/>
        </p:nvSpPr>
        <p:spPr>
          <a:xfrm>
            <a:off x="3246183" y="2840200"/>
            <a:ext cx="428147" cy="14"/>
          </a:xfrm>
          <a:custGeom>
            <a:avLst/>
            <a:gdLst/>
            <a:ahLst/>
            <a:cxnLst/>
            <a:rect l="l" t="t" r="r" b="b"/>
            <a:pathLst>
              <a:path w="30522" h="1" fill="none" extrusionOk="0">
                <a:moveTo>
                  <a:pt x="30521" y="0"/>
                </a:moveTo>
                <a:lnTo>
                  <a:pt x="1"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342;p26">
            <a:extLst>
              <a:ext uri="{FF2B5EF4-FFF2-40B4-BE49-F238E27FC236}">
                <a16:creationId xmlns:a16="http://schemas.microsoft.com/office/drawing/2014/main" id="{5C1BA623-2A35-1E46-E1A9-36DDC3E8DFD1}"/>
              </a:ext>
            </a:extLst>
          </p:cNvPr>
          <p:cNvSpPr/>
          <p:nvPr/>
        </p:nvSpPr>
        <p:spPr>
          <a:xfrm>
            <a:off x="3187359" y="2840200"/>
            <a:ext cx="30103" cy="30103"/>
          </a:xfrm>
          <a:custGeom>
            <a:avLst/>
            <a:gdLst/>
            <a:ahLst/>
            <a:cxnLst/>
            <a:rect l="l" t="t" r="r" b="b"/>
            <a:pathLst>
              <a:path w="2146" h="2146" fill="none" extrusionOk="0">
                <a:moveTo>
                  <a:pt x="2146" y="0"/>
                </a:moveTo>
                <a:lnTo>
                  <a:pt x="1" y="0"/>
                </a:lnTo>
                <a:lnTo>
                  <a:pt x="1"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343;p26">
            <a:extLst>
              <a:ext uri="{FF2B5EF4-FFF2-40B4-BE49-F238E27FC236}">
                <a16:creationId xmlns:a16="http://schemas.microsoft.com/office/drawing/2014/main" id="{66BF1861-F9A8-8844-84CD-D29B14DB1D4E}"/>
              </a:ext>
            </a:extLst>
          </p:cNvPr>
          <p:cNvSpPr/>
          <p:nvPr/>
        </p:nvSpPr>
        <p:spPr>
          <a:xfrm>
            <a:off x="3187359" y="2925020"/>
            <a:ext cx="14" cy="411034"/>
          </a:xfrm>
          <a:custGeom>
            <a:avLst/>
            <a:gdLst/>
            <a:ahLst/>
            <a:cxnLst/>
            <a:rect l="l" t="t" r="r" b="b"/>
            <a:pathLst>
              <a:path w="1" h="29302" fill="none" extrusionOk="0">
                <a:moveTo>
                  <a:pt x="1" y="0"/>
                </a:moveTo>
                <a:lnTo>
                  <a:pt x="1" y="29302"/>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344;p26">
            <a:extLst>
              <a:ext uri="{FF2B5EF4-FFF2-40B4-BE49-F238E27FC236}">
                <a16:creationId xmlns:a16="http://schemas.microsoft.com/office/drawing/2014/main" id="{C0AEAD52-2C92-0798-BE73-0EBEBC90E4F5}"/>
              </a:ext>
            </a:extLst>
          </p:cNvPr>
          <p:cNvSpPr/>
          <p:nvPr/>
        </p:nvSpPr>
        <p:spPr>
          <a:xfrm>
            <a:off x="3187359" y="3363456"/>
            <a:ext cx="14" cy="30103"/>
          </a:xfrm>
          <a:custGeom>
            <a:avLst/>
            <a:gdLst/>
            <a:ahLst/>
            <a:cxnLst/>
            <a:rect l="l" t="t" r="r" b="b"/>
            <a:pathLst>
              <a:path w="1" h="2146" fill="none" extrusionOk="0">
                <a:moveTo>
                  <a:pt x="1" y="0"/>
                </a:moveTo>
                <a:lnTo>
                  <a:pt x="1" y="2145"/>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345;p26">
            <a:extLst>
              <a:ext uri="{FF2B5EF4-FFF2-40B4-BE49-F238E27FC236}">
                <a16:creationId xmlns:a16="http://schemas.microsoft.com/office/drawing/2014/main" id="{FFAC7C19-72DE-773D-4570-AC0507469ED3}"/>
              </a:ext>
            </a:extLst>
          </p:cNvPr>
          <p:cNvSpPr/>
          <p:nvPr/>
        </p:nvSpPr>
        <p:spPr>
          <a:xfrm>
            <a:off x="3116231" y="3343619"/>
            <a:ext cx="119697" cy="102639"/>
          </a:xfrm>
          <a:custGeom>
            <a:avLst/>
            <a:gdLst/>
            <a:ahLst/>
            <a:cxnLst/>
            <a:rect l="l" t="t" r="r" b="b"/>
            <a:pathLst>
              <a:path w="8533" h="7317" extrusionOk="0">
                <a:moveTo>
                  <a:pt x="4876" y="0"/>
                </a:moveTo>
                <a:cubicBezTo>
                  <a:pt x="1658" y="0"/>
                  <a:pt x="0" y="3949"/>
                  <a:pt x="2292" y="6241"/>
                </a:cubicBezTo>
                <a:cubicBezTo>
                  <a:pt x="3050" y="6983"/>
                  <a:pt x="3971" y="7316"/>
                  <a:pt x="4871" y="7316"/>
                </a:cubicBezTo>
                <a:cubicBezTo>
                  <a:pt x="6749" y="7316"/>
                  <a:pt x="8532" y="5865"/>
                  <a:pt x="8532" y="3657"/>
                </a:cubicBezTo>
                <a:cubicBezTo>
                  <a:pt x="8532" y="1658"/>
                  <a:pt x="6923" y="0"/>
                  <a:pt x="4876" y="0"/>
                </a:cubicBezTo>
                <a:close/>
              </a:path>
            </a:pathLst>
          </a:custGeom>
          <a:solidFill>
            <a:srgbClr val="FFFFFF"/>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 name="Google Shape;346;p26">
            <a:extLst>
              <a:ext uri="{FF2B5EF4-FFF2-40B4-BE49-F238E27FC236}">
                <a16:creationId xmlns:a16="http://schemas.microsoft.com/office/drawing/2014/main" id="{264E1D88-6068-FBFB-E83B-87DCF920C0F1}"/>
              </a:ext>
            </a:extLst>
          </p:cNvPr>
          <p:cNvGrpSpPr/>
          <p:nvPr/>
        </p:nvGrpSpPr>
        <p:grpSpPr>
          <a:xfrm>
            <a:off x="3574341" y="1574418"/>
            <a:ext cx="373819" cy="412843"/>
            <a:chOff x="3040350" y="1113200"/>
            <a:chExt cx="1704600" cy="1882550"/>
          </a:xfrm>
        </p:grpSpPr>
        <p:sp>
          <p:nvSpPr>
            <p:cNvPr id="54" name="Google Shape;347;p26">
              <a:extLst>
                <a:ext uri="{FF2B5EF4-FFF2-40B4-BE49-F238E27FC236}">
                  <a16:creationId xmlns:a16="http://schemas.microsoft.com/office/drawing/2014/main" id="{789D02A7-5D29-3752-6D2A-6BBDCBBF8A01}"/>
                </a:ext>
              </a:extLst>
            </p:cNvPr>
            <p:cNvSpPr/>
            <p:nvPr/>
          </p:nvSpPr>
          <p:spPr>
            <a:xfrm>
              <a:off x="3040350" y="2164475"/>
              <a:ext cx="1607250" cy="831275"/>
            </a:xfrm>
            <a:custGeom>
              <a:avLst/>
              <a:gdLst/>
              <a:ahLst/>
              <a:cxnLst/>
              <a:rect l="l" t="t" r="r" b="b"/>
              <a:pathLst>
                <a:path w="64290" h="33251" extrusionOk="0">
                  <a:moveTo>
                    <a:pt x="20497" y="1"/>
                  </a:moveTo>
                  <a:cubicBezTo>
                    <a:pt x="16743" y="1"/>
                    <a:pt x="13284" y="2001"/>
                    <a:pt x="11425" y="5248"/>
                  </a:cubicBezTo>
                  <a:lnTo>
                    <a:pt x="9931" y="7860"/>
                  </a:lnTo>
                  <a:cubicBezTo>
                    <a:pt x="8896" y="9649"/>
                    <a:pt x="7613" y="11296"/>
                    <a:pt x="6119" y="12731"/>
                  </a:cubicBezTo>
                  <a:lnTo>
                    <a:pt x="1" y="18614"/>
                  </a:lnTo>
                  <a:lnTo>
                    <a:pt x="8813" y="33251"/>
                  </a:lnTo>
                  <a:lnTo>
                    <a:pt x="14720" y="27733"/>
                  </a:lnTo>
                  <a:cubicBezTo>
                    <a:pt x="16214" y="26333"/>
                    <a:pt x="18191" y="25556"/>
                    <a:pt x="20238" y="25556"/>
                  </a:cubicBezTo>
                  <a:lnTo>
                    <a:pt x="35816" y="25556"/>
                  </a:lnTo>
                  <a:cubicBezTo>
                    <a:pt x="39487" y="25556"/>
                    <a:pt x="43028" y="24250"/>
                    <a:pt x="45817" y="21873"/>
                  </a:cubicBezTo>
                  <a:lnTo>
                    <a:pt x="62489" y="7684"/>
                  </a:lnTo>
                  <a:cubicBezTo>
                    <a:pt x="64030" y="6413"/>
                    <a:pt x="64289" y="4060"/>
                    <a:pt x="62983" y="2554"/>
                  </a:cubicBezTo>
                  <a:cubicBezTo>
                    <a:pt x="62278" y="1738"/>
                    <a:pt x="61283" y="1316"/>
                    <a:pt x="60281" y="1316"/>
                  </a:cubicBezTo>
                  <a:cubicBezTo>
                    <a:pt x="59478" y="1316"/>
                    <a:pt x="58671" y="1587"/>
                    <a:pt x="58006" y="2142"/>
                  </a:cubicBezTo>
                  <a:lnTo>
                    <a:pt x="47641" y="10778"/>
                  </a:lnTo>
                  <a:cubicBezTo>
                    <a:pt x="45640" y="12437"/>
                    <a:pt x="43122" y="13343"/>
                    <a:pt x="40522" y="13343"/>
                  </a:cubicBezTo>
                  <a:lnTo>
                    <a:pt x="28262" y="13343"/>
                  </a:lnTo>
                  <a:cubicBezTo>
                    <a:pt x="28255" y="13343"/>
                    <a:pt x="28248" y="13343"/>
                    <a:pt x="28241" y="13343"/>
                  </a:cubicBezTo>
                  <a:cubicBezTo>
                    <a:pt x="26403" y="13343"/>
                    <a:pt x="24921" y="11853"/>
                    <a:pt x="24921" y="10013"/>
                  </a:cubicBezTo>
                  <a:cubicBezTo>
                    <a:pt x="24921" y="8166"/>
                    <a:pt x="26415" y="6672"/>
                    <a:pt x="28262" y="6672"/>
                  </a:cubicBezTo>
                  <a:lnTo>
                    <a:pt x="40028" y="6672"/>
                  </a:lnTo>
                  <a:cubicBezTo>
                    <a:pt x="41864" y="6672"/>
                    <a:pt x="43358" y="5178"/>
                    <a:pt x="43358" y="3342"/>
                  </a:cubicBezTo>
                  <a:cubicBezTo>
                    <a:pt x="43358" y="1495"/>
                    <a:pt x="41864" y="1"/>
                    <a:pt x="400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EFFC1"/>
                </a:solidFill>
                <a:highlight>
                  <a:srgbClr val="1EFFC1"/>
                </a:highlight>
              </a:endParaRPr>
            </a:p>
          </p:txBody>
        </p:sp>
        <p:sp>
          <p:nvSpPr>
            <p:cNvPr id="55" name="Google Shape;348;p26">
              <a:extLst>
                <a:ext uri="{FF2B5EF4-FFF2-40B4-BE49-F238E27FC236}">
                  <a16:creationId xmlns:a16="http://schemas.microsoft.com/office/drawing/2014/main" id="{F37DB92D-C286-EB2C-6B2F-8689A2F08ACA}"/>
                </a:ext>
              </a:extLst>
            </p:cNvPr>
            <p:cNvSpPr/>
            <p:nvPr/>
          </p:nvSpPr>
          <p:spPr>
            <a:xfrm>
              <a:off x="3073300" y="1113200"/>
              <a:ext cx="1671650" cy="924525"/>
            </a:xfrm>
            <a:custGeom>
              <a:avLst/>
              <a:gdLst/>
              <a:ahLst/>
              <a:cxnLst/>
              <a:rect l="l" t="t" r="r" b="b"/>
              <a:pathLst>
                <a:path w="66866" h="36981" extrusionOk="0">
                  <a:moveTo>
                    <a:pt x="33427" y="0"/>
                  </a:moveTo>
                  <a:cubicBezTo>
                    <a:pt x="29803" y="0"/>
                    <a:pt x="27109" y="3342"/>
                    <a:pt x="27886" y="6883"/>
                  </a:cubicBezTo>
                  <a:cubicBezTo>
                    <a:pt x="15826" y="9307"/>
                    <a:pt x="6519" y="19473"/>
                    <a:pt x="5413" y="31957"/>
                  </a:cubicBezTo>
                  <a:lnTo>
                    <a:pt x="0" y="31957"/>
                  </a:lnTo>
                  <a:lnTo>
                    <a:pt x="0" y="36981"/>
                  </a:lnTo>
                  <a:lnTo>
                    <a:pt x="66866" y="36981"/>
                  </a:lnTo>
                  <a:lnTo>
                    <a:pt x="66866" y="31957"/>
                  </a:lnTo>
                  <a:lnTo>
                    <a:pt x="61453" y="31957"/>
                  </a:lnTo>
                  <a:cubicBezTo>
                    <a:pt x="60347" y="19473"/>
                    <a:pt x="51041" y="9307"/>
                    <a:pt x="38981" y="6883"/>
                  </a:cubicBezTo>
                  <a:cubicBezTo>
                    <a:pt x="39745" y="3342"/>
                    <a:pt x="37051" y="0"/>
                    <a:pt x="3342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EFFC1"/>
                </a:solidFill>
                <a:highlight>
                  <a:srgbClr val="1EFFC1"/>
                </a:highlight>
              </a:endParaRPr>
            </a:p>
          </p:txBody>
        </p:sp>
      </p:grpSp>
      <p:grpSp>
        <p:nvGrpSpPr>
          <p:cNvPr id="56" name="Google Shape;349;p26">
            <a:extLst>
              <a:ext uri="{FF2B5EF4-FFF2-40B4-BE49-F238E27FC236}">
                <a16:creationId xmlns:a16="http://schemas.microsoft.com/office/drawing/2014/main" id="{E412F31B-56D8-37B6-5508-915A04DCD016}"/>
              </a:ext>
            </a:extLst>
          </p:cNvPr>
          <p:cNvGrpSpPr/>
          <p:nvPr/>
        </p:nvGrpSpPr>
        <p:grpSpPr>
          <a:xfrm>
            <a:off x="4340202" y="2288603"/>
            <a:ext cx="406573" cy="402537"/>
            <a:chOff x="462200" y="569000"/>
            <a:chExt cx="1901650" cy="1882775"/>
          </a:xfrm>
        </p:grpSpPr>
        <p:sp>
          <p:nvSpPr>
            <p:cNvPr id="57" name="Google Shape;350;p26">
              <a:extLst>
                <a:ext uri="{FF2B5EF4-FFF2-40B4-BE49-F238E27FC236}">
                  <a16:creationId xmlns:a16="http://schemas.microsoft.com/office/drawing/2014/main" id="{3FB93221-BD1D-EBE4-3F2F-B783BCF5DD48}"/>
                </a:ext>
              </a:extLst>
            </p:cNvPr>
            <p:cNvSpPr/>
            <p:nvPr/>
          </p:nvSpPr>
          <p:spPr>
            <a:xfrm>
              <a:off x="462200" y="890525"/>
              <a:ext cx="1573675" cy="1561250"/>
            </a:xfrm>
            <a:custGeom>
              <a:avLst/>
              <a:gdLst/>
              <a:ahLst/>
              <a:cxnLst/>
              <a:rect l="l" t="t" r="r" b="b"/>
              <a:pathLst>
                <a:path w="62947" h="62450" extrusionOk="0">
                  <a:moveTo>
                    <a:pt x="36971" y="12877"/>
                  </a:moveTo>
                  <a:cubicBezTo>
                    <a:pt x="38885" y="12877"/>
                    <a:pt x="40770" y="13628"/>
                    <a:pt x="42180" y="15037"/>
                  </a:cubicBezTo>
                  <a:cubicBezTo>
                    <a:pt x="45062" y="17897"/>
                    <a:pt x="45062" y="22568"/>
                    <a:pt x="42180" y="25427"/>
                  </a:cubicBezTo>
                  <a:cubicBezTo>
                    <a:pt x="40770" y="26837"/>
                    <a:pt x="38885" y="27587"/>
                    <a:pt x="36971" y="27587"/>
                  </a:cubicBezTo>
                  <a:cubicBezTo>
                    <a:pt x="36026" y="27587"/>
                    <a:pt x="35073" y="27404"/>
                    <a:pt x="34167" y="27027"/>
                  </a:cubicBezTo>
                  <a:cubicBezTo>
                    <a:pt x="31414" y="25886"/>
                    <a:pt x="29625" y="23203"/>
                    <a:pt x="29625" y="20226"/>
                  </a:cubicBezTo>
                  <a:cubicBezTo>
                    <a:pt x="29625" y="17261"/>
                    <a:pt x="31414" y="14579"/>
                    <a:pt x="34167" y="13437"/>
                  </a:cubicBezTo>
                  <a:cubicBezTo>
                    <a:pt x="35073" y="13060"/>
                    <a:pt x="36026" y="12877"/>
                    <a:pt x="36971" y="12877"/>
                  </a:cubicBezTo>
                  <a:close/>
                  <a:moveTo>
                    <a:pt x="50965" y="26846"/>
                  </a:moveTo>
                  <a:cubicBezTo>
                    <a:pt x="51507" y="26846"/>
                    <a:pt x="52060" y="27048"/>
                    <a:pt x="52510" y="27498"/>
                  </a:cubicBezTo>
                  <a:cubicBezTo>
                    <a:pt x="53369" y="28356"/>
                    <a:pt x="53369" y="29757"/>
                    <a:pt x="52510" y="30615"/>
                  </a:cubicBezTo>
                  <a:cubicBezTo>
                    <a:pt x="52060" y="31065"/>
                    <a:pt x="51506" y="31267"/>
                    <a:pt x="50963" y="31267"/>
                  </a:cubicBezTo>
                  <a:cubicBezTo>
                    <a:pt x="49831" y="31267"/>
                    <a:pt x="48745" y="30390"/>
                    <a:pt x="48745" y="29062"/>
                  </a:cubicBezTo>
                  <a:cubicBezTo>
                    <a:pt x="48745" y="27726"/>
                    <a:pt x="49832" y="26846"/>
                    <a:pt x="50965" y="26846"/>
                  </a:cubicBezTo>
                  <a:close/>
                  <a:moveTo>
                    <a:pt x="27672" y="1"/>
                  </a:moveTo>
                  <a:lnTo>
                    <a:pt x="18342" y="20509"/>
                  </a:lnTo>
                  <a:cubicBezTo>
                    <a:pt x="26649" y="22238"/>
                    <a:pt x="31214" y="31216"/>
                    <a:pt x="27696" y="38946"/>
                  </a:cubicBezTo>
                  <a:cubicBezTo>
                    <a:pt x="25441" y="43910"/>
                    <a:pt x="20597" y="46703"/>
                    <a:pt x="15627" y="46703"/>
                  </a:cubicBezTo>
                  <a:cubicBezTo>
                    <a:pt x="12869" y="46703"/>
                    <a:pt x="10073" y="45843"/>
                    <a:pt x="7659" y="44017"/>
                  </a:cubicBezTo>
                  <a:lnTo>
                    <a:pt x="705" y="59324"/>
                  </a:lnTo>
                  <a:cubicBezTo>
                    <a:pt x="0" y="60870"/>
                    <a:pt x="1201" y="62449"/>
                    <a:pt x="2694" y="62449"/>
                  </a:cubicBezTo>
                  <a:cubicBezTo>
                    <a:pt x="2996" y="62449"/>
                    <a:pt x="3310" y="62385"/>
                    <a:pt x="3623" y="62242"/>
                  </a:cubicBezTo>
                  <a:lnTo>
                    <a:pt x="62946" y="35287"/>
                  </a:lnTo>
                  <a:lnTo>
                    <a:pt x="62864" y="35310"/>
                  </a:lnTo>
                  <a:lnTo>
                    <a:pt x="62111" y="33239"/>
                  </a:lnTo>
                  <a:cubicBezTo>
                    <a:pt x="59393" y="25803"/>
                    <a:pt x="55099" y="19038"/>
                    <a:pt x="49510" y="13437"/>
                  </a:cubicBezTo>
                  <a:cubicBezTo>
                    <a:pt x="43909" y="7849"/>
                    <a:pt x="37144" y="3554"/>
                    <a:pt x="29708" y="836"/>
                  </a:cubicBezTo>
                  <a:lnTo>
                    <a:pt x="27637" y="83"/>
                  </a:lnTo>
                  <a:lnTo>
                    <a:pt x="2767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351;p26">
              <a:extLst>
                <a:ext uri="{FF2B5EF4-FFF2-40B4-BE49-F238E27FC236}">
                  <a16:creationId xmlns:a16="http://schemas.microsoft.com/office/drawing/2014/main" id="{07EB7FFC-6634-1FCA-0728-C75DE3B56654}"/>
                </a:ext>
              </a:extLst>
            </p:cNvPr>
            <p:cNvSpPr/>
            <p:nvPr/>
          </p:nvSpPr>
          <p:spPr>
            <a:xfrm>
              <a:off x="1198700" y="569000"/>
              <a:ext cx="1165150" cy="1158700"/>
            </a:xfrm>
            <a:custGeom>
              <a:avLst/>
              <a:gdLst/>
              <a:ahLst/>
              <a:cxnLst/>
              <a:rect l="l" t="t" r="r" b="b"/>
              <a:pathLst>
                <a:path w="46606" h="46348" extrusionOk="0">
                  <a:moveTo>
                    <a:pt x="5478" y="1"/>
                  </a:moveTo>
                  <a:cubicBezTo>
                    <a:pt x="4634" y="1"/>
                    <a:pt x="3833" y="487"/>
                    <a:pt x="3460" y="1296"/>
                  </a:cubicBezTo>
                  <a:lnTo>
                    <a:pt x="1" y="8920"/>
                  </a:lnTo>
                  <a:lnTo>
                    <a:pt x="1754" y="9555"/>
                  </a:lnTo>
                  <a:cubicBezTo>
                    <a:pt x="9802" y="12485"/>
                    <a:pt x="17108" y="17133"/>
                    <a:pt x="23168" y="23180"/>
                  </a:cubicBezTo>
                  <a:cubicBezTo>
                    <a:pt x="29215" y="29240"/>
                    <a:pt x="33863" y="36546"/>
                    <a:pt x="36793" y="44594"/>
                  </a:cubicBezTo>
                  <a:lnTo>
                    <a:pt x="37428" y="46347"/>
                  </a:lnTo>
                  <a:lnTo>
                    <a:pt x="45052" y="42888"/>
                  </a:lnTo>
                  <a:cubicBezTo>
                    <a:pt x="46099" y="42406"/>
                    <a:pt x="46605" y="41206"/>
                    <a:pt x="46217" y="40123"/>
                  </a:cubicBezTo>
                  <a:cubicBezTo>
                    <a:pt x="42864" y="30946"/>
                    <a:pt x="37557" y="22604"/>
                    <a:pt x="30663" y="15685"/>
                  </a:cubicBezTo>
                  <a:cubicBezTo>
                    <a:pt x="23744" y="8791"/>
                    <a:pt x="15402" y="3484"/>
                    <a:pt x="6225" y="131"/>
                  </a:cubicBezTo>
                  <a:cubicBezTo>
                    <a:pt x="5979" y="43"/>
                    <a:pt x="5727" y="1"/>
                    <a:pt x="547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352;p26">
              <a:extLst>
                <a:ext uri="{FF2B5EF4-FFF2-40B4-BE49-F238E27FC236}">
                  <a16:creationId xmlns:a16="http://schemas.microsoft.com/office/drawing/2014/main" id="{4A551DF1-00FD-E3E7-DEC7-4896D9EE12AE}"/>
                </a:ext>
              </a:extLst>
            </p:cNvPr>
            <p:cNvSpPr/>
            <p:nvPr/>
          </p:nvSpPr>
          <p:spPr>
            <a:xfrm>
              <a:off x="1307825" y="1322925"/>
              <a:ext cx="159450" cy="146850"/>
            </a:xfrm>
            <a:custGeom>
              <a:avLst/>
              <a:gdLst/>
              <a:ahLst/>
              <a:cxnLst/>
              <a:rect l="l" t="t" r="r" b="b"/>
              <a:pathLst>
                <a:path w="6378" h="5874" extrusionOk="0">
                  <a:moveTo>
                    <a:pt x="3196" y="0"/>
                  </a:moveTo>
                  <a:cubicBezTo>
                    <a:pt x="3182" y="0"/>
                    <a:pt x="3168" y="0"/>
                    <a:pt x="3154" y="1"/>
                  </a:cubicBezTo>
                  <a:cubicBezTo>
                    <a:pt x="1754" y="1"/>
                    <a:pt x="542" y="989"/>
                    <a:pt x="271" y="2365"/>
                  </a:cubicBezTo>
                  <a:cubicBezTo>
                    <a:pt x="1" y="3742"/>
                    <a:pt x="742" y="5119"/>
                    <a:pt x="2036" y="5648"/>
                  </a:cubicBezTo>
                  <a:cubicBezTo>
                    <a:pt x="2402" y="5801"/>
                    <a:pt x="2783" y="5874"/>
                    <a:pt x="3160" y="5874"/>
                  </a:cubicBezTo>
                  <a:cubicBezTo>
                    <a:pt x="4117" y="5874"/>
                    <a:pt x="5044" y="5402"/>
                    <a:pt x="5601" y="4566"/>
                  </a:cubicBezTo>
                  <a:cubicBezTo>
                    <a:pt x="6378" y="3401"/>
                    <a:pt x="6225" y="1848"/>
                    <a:pt x="5237" y="848"/>
                  </a:cubicBezTo>
                  <a:cubicBezTo>
                    <a:pt x="4694" y="316"/>
                    <a:pt x="3958" y="0"/>
                    <a:pt x="319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353;p26">
              <a:extLst>
                <a:ext uri="{FF2B5EF4-FFF2-40B4-BE49-F238E27FC236}">
                  <a16:creationId xmlns:a16="http://schemas.microsoft.com/office/drawing/2014/main" id="{FE693F57-7D0F-F80E-5841-5B9FF9519B56}"/>
                </a:ext>
              </a:extLst>
            </p:cNvPr>
            <p:cNvSpPr/>
            <p:nvPr/>
          </p:nvSpPr>
          <p:spPr>
            <a:xfrm>
              <a:off x="701000" y="1507650"/>
              <a:ext cx="373300" cy="440175"/>
            </a:xfrm>
            <a:custGeom>
              <a:avLst/>
              <a:gdLst/>
              <a:ahLst/>
              <a:cxnLst/>
              <a:rect l="l" t="t" r="r" b="b"/>
              <a:pathLst>
                <a:path w="14932" h="17607" extrusionOk="0">
                  <a:moveTo>
                    <a:pt x="6896" y="0"/>
                  </a:moveTo>
                  <a:lnTo>
                    <a:pt x="1" y="15155"/>
                  </a:lnTo>
                  <a:cubicBezTo>
                    <a:pt x="1676" y="16760"/>
                    <a:pt x="3872" y="17606"/>
                    <a:pt x="6102" y="17606"/>
                  </a:cubicBezTo>
                  <a:cubicBezTo>
                    <a:pt x="7271" y="17606"/>
                    <a:pt x="8450" y="17374"/>
                    <a:pt x="9567" y="16896"/>
                  </a:cubicBezTo>
                  <a:cubicBezTo>
                    <a:pt x="12814" y="15508"/>
                    <a:pt x="14920" y="12319"/>
                    <a:pt x="14932" y="8790"/>
                  </a:cubicBezTo>
                  <a:cubicBezTo>
                    <a:pt x="14920" y="4224"/>
                    <a:pt x="11449" y="412"/>
                    <a:pt x="689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 name="Google Shape;354;p26">
            <a:extLst>
              <a:ext uri="{FF2B5EF4-FFF2-40B4-BE49-F238E27FC236}">
                <a16:creationId xmlns:a16="http://schemas.microsoft.com/office/drawing/2014/main" id="{9C2BF0EA-4F1B-5A2F-65CD-C222717B9D4D}"/>
              </a:ext>
            </a:extLst>
          </p:cNvPr>
          <p:cNvGrpSpPr/>
          <p:nvPr/>
        </p:nvGrpSpPr>
        <p:grpSpPr>
          <a:xfrm>
            <a:off x="4158578" y="4126595"/>
            <a:ext cx="372185" cy="370679"/>
            <a:chOff x="4991125" y="2436850"/>
            <a:chExt cx="1890225" cy="1882575"/>
          </a:xfrm>
        </p:grpSpPr>
        <p:sp>
          <p:nvSpPr>
            <p:cNvPr id="62" name="Google Shape;355;p26">
              <a:extLst>
                <a:ext uri="{FF2B5EF4-FFF2-40B4-BE49-F238E27FC236}">
                  <a16:creationId xmlns:a16="http://schemas.microsoft.com/office/drawing/2014/main" id="{132080EE-2BFA-67B9-FDB5-46E8D2D417E1}"/>
                </a:ext>
              </a:extLst>
            </p:cNvPr>
            <p:cNvSpPr/>
            <p:nvPr/>
          </p:nvSpPr>
          <p:spPr>
            <a:xfrm>
              <a:off x="4991125" y="3057800"/>
              <a:ext cx="1890225" cy="1261625"/>
            </a:xfrm>
            <a:custGeom>
              <a:avLst/>
              <a:gdLst/>
              <a:ahLst/>
              <a:cxnLst/>
              <a:rect l="l" t="t" r="r" b="b"/>
              <a:pathLst>
                <a:path w="75609" h="50465" extrusionOk="0">
                  <a:moveTo>
                    <a:pt x="61195" y="10084"/>
                  </a:moveTo>
                  <a:cubicBezTo>
                    <a:pt x="63254" y="10131"/>
                    <a:pt x="64901" y="11802"/>
                    <a:pt x="64901" y="13861"/>
                  </a:cubicBezTo>
                  <a:cubicBezTo>
                    <a:pt x="64901" y="15920"/>
                    <a:pt x="63254" y="17591"/>
                    <a:pt x="61195" y="17638"/>
                  </a:cubicBezTo>
                  <a:lnTo>
                    <a:pt x="56606" y="17638"/>
                  </a:lnTo>
                  <a:lnTo>
                    <a:pt x="56606" y="10084"/>
                  </a:lnTo>
                  <a:close/>
                  <a:moveTo>
                    <a:pt x="7907" y="1"/>
                  </a:moveTo>
                  <a:lnTo>
                    <a:pt x="7907" y="15520"/>
                  </a:lnTo>
                  <a:cubicBezTo>
                    <a:pt x="7907" y="24250"/>
                    <a:pt x="12296" y="32392"/>
                    <a:pt x="19579" y="37204"/>
                  </a:cubicBezTo>
                  <a:lnTo>
                    <a:pt x="1" y="37204"/>
                  </a:lnTo>
                  <a:lnTo>
                    <a:pt x="1" y="39416"/>
                  </a:lnTo>
                  <a:cubicBezTo>
                    <a:pt x="1" y="45511"/>
                    <a:pt x="4931" y="50453"/>
                    <a:pt x="11025" y="50464"/>
                  </a:cubicBezTo>
                  <a:lnTo>
                    <a:pt x="64266" y="50464"/>
                  </a:lnTo>
                  <a:cubicBezTo>
                    <a:pt x="70360" y="50453"/>
                    <a:pt x="75290" y="45511"/>
                    <a:pt x="75302" y="39416"/>
                  </a:cubicBezTo>
                  <a:lnTo>
                    <a:pt x="75302" y="37216"/>
                  </a:lnTo>
                  <a:lnTo>
                    <a:pt x="48170" y="37216"/>
                  </a:lnTo>
                  <a:cubicBezTo>
                    <a:pt x="51759" y="34839"/>
                    <a:pt x="54700" y="31615"/>
                    <a:pt x="56736" y="27827"/>
                  </a:cubicBezTo>
                  <a:lnTo>
                    <a:pt x="61360" y="27827"/>
                  </a:lnTo>
                  <a:cubicBezTo>
                    <a:pt x="68702" y="27756"/>
                    <a:pt x="74737" y="22014"/>
                    <a:pt x="75173" y="14684"/>
                  </a:cubicBezTo>
                  <a:cubicBezTo>
                    <a:pt x="75608" y="7354"/>
                    <a:pt x="70302" y="930"/>
                    <a:pt x="630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356;p26">
              <a:extLst>
                <a:ext uri="{FF2B5EF4-FFF2-40B4-BE49-F238E27FC236}">
                  <a16:creationId xmlns:a16="http://schemas.microsoft.com/office/drawing/2014/main" id="{0D8767B0-EB40-65CA-AAD9-5E82B2B597DA}"/>
                </a:ext>
              </a:extLst>
            </p:cNvPr>
            <p:cNvSpPr/>
            <p:nvPr/>
          </p:nvSpPr>
          <p:spPr>
            <a:xfrm>
              <a:off x="5188800" y="2813650"/>
              <a:ext cx="1298100" cy="133575"/>
            </a:xfrm>
            <a:custGeom>
              <a:avLst/>
              <a:gdLst/>
              <a:ahLst/>
              <a:cxnLst/>
              <a:rect l="l" t="t" r="r" b="b"/>
              <a:pathLst>
                <a:path w="51924" h="5343" extrusionOk="0">
                  <a:moveTo>
                    <a:pt x="0" y="1"/>
                  </a:moveTo>
                  <a:lnTo>
                    <a:pt x="0" y="5343"/>
                  </a:lnTo>
                  <a:lnTo>
                    <a:pt x="51923" y="5343"/>
                  </a:lnTo>
                  <a:lnTo>
                    <a:pt x="5192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357;p26">
              <a:extLst>
                <a:ext uri="{FF2B5EF4-FFF2-40B4-BE49-F238E27FC236}">
                  <a16:creationId xmlns:a16="http://schemas.microsoft.com/office/drawing/2014/main" id="{32970AA8-1222-5621-9B53-86FE8145CF24}"/>
                </a:ext>
              </a:extLst>
            </p:cNvPr>
            <p:cNvSpPr/>
            <p:nvPr/>
          </p:nvSpPr>
          <p:spPr>
            <a:xfrm>
              <a:off x="5615600" y="2436850"/>
              <a:ext cx="176800" cy="253575"/>
            </a:xfrm>
            <a:custGeom>
              <a:avLst/>
              <a:gdLst/>
              <a:ahLst/>
              <a:cxnLst/>
              <a:rect l="l" t="t" r="r" b="b"/>
              <a:pathLst>
                <a:path w="7072" h="10143" extrusionOk="0">
                  <a:moveTo>
                    <a:pt x="2660" y="1"/>
                  </a:moveTo>
                  <a:cubicBezTo>
                    <a:pt x="2660" y="271"/>
                    <a:pt x="2636" y="342"/>
                    <a:pt x="2013" y="942"/>
                  </a:cubicBezTo>
                  <a:cubicBezTo>
                    <a:pt x="1260" y="1660"/>
                    <a:pt x="1" y="2848"/>
                    <a:pt x="1" y="5072"/>
                  </a:cubicBezTo>
                  <a:cubicBezTo>
                    <a:pt x="1" y="7296"/>
                    <a:pt x="1260" y="8484"/>
                    <a:pt x="2013" y="9202"/>
                  </a:cubicBezTo>
                  <a:cubicBezTo>
                    <a:pt x="2636" y="9790"/>
                    <a:pt x="2660" y="9872"/>
                    <a:pt x="2660" y="10143"/>
                  </a:cubicBezTo>
                  <a:lnTo>
                    <a:pt x="7072" y="10143"/>
                  </a:lnTo>
                  <a:cubicBezTo>
                    <a:pt x="7072" y="7919"/>
                    <a:pt x="5813" y="6719"/>
                    <a:pt x="5048" y="6001"/>
                  </a:cubicBezTo>
                  <a:cubicBezTo>
                    <a:pt x="4425" y="5413"/>
                    <a:pt x="4413" y="5343"/>
                    <a:pt x="4413" y="5072"/>
                  </a:cubicBezTo>
                  <a:cubicBezTo>
                    <a:pt x="4413" y="4801"/>
                    <a:pt x="4425" y="4731"/>
                    <a:pt x="5048" y="4142"/>
                  </a:cubicBezTo>
                  <a:cubicBezTo>
                    <a:pt x="5813" y="3425"/>
                    <a:pt x="7072" y="2225"/>
                    <a:pt x="707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358;p26">
              <a:extLst>
                <a:ext uri="{FF2B5EF4-FFF2-40B4-BE49-F238E27FC236}">
                  <a16:creationId xmlns:a16="http://schemas.microsoft.com/office/drawing/2014/main" id="{B9558E16-A85B-3552-2E6B-73C59D3A19F6}"/>
                </a:ext>
              </a:extLst>
            </p:cNvPr>
            <p:cNvSpPr/>
            <p:nvPr/>
          </p:nvSpPr>
          <p:spPr>
            <a:xfrm>
              <a:off x="5851800" y="2436850"/>
              <a:ext cx="176800" cy="253575"/>
            </a:xfrm>
            <a:custGeom>
              <a:avLst/>
              <a:gdLst/>
              <a:ahLst/>
              <a:cxnLst/>
              <a:rect l="l" t="t" r="r" b="b"/>
              <a:pathLst>
                <a:path w="7072" h="10143" extrusionOk="0">
                  <a:moveTo>
                    <a:pt x="2660" y="1"/>
                  </a:moveTo>
                  <a:cubicBezTo>
                    <a:pt x="2660" y="271"/>
                    <a:pt x="2648" y="342"/>
                    <a:pt x="2024" y="942"/>
                  </a:cubicBezTo>
                  <a:cubicBezTo>
                    <a:pt x="1271" y="1660"/>
                    <a:pt x="1" y="2848"/>
                    <a:pt x="1" y="5072"/>
                  </a:cubicBezTo>
                  <a:cubicBezTo>
                    <a:pt x="1" y="7296"/>
                    <a:pt x="1260" y="8484"/>
                    <a:pt x="2024" y="9202"/>
                  </a:cubicBezTo>
                  <a:cubicBezTo>
                    <a:pt x="2648" y="9790"/>
                    <a:pt x="2660" y="9872"/>
                    <a:pt x="2660" y="10143"/>
                  </a:cubicBezTo>
                  <a:lnTo>
                    <a:pt x="7072" y="10143"/>
                  </a:lnTo>
                  <a:cubicBezTo>
                    <a:pt x="7072" y="7919"/>
                    <a:pt x="5813" y="6719"/>
                    <a:pt x="5060" y="6001"/>
                  </a:cubicBezTo>
                  <a:cubicBezTo>
                    <a:pt x="4436" y="5413"/>
                    <a:pt x="4413" y="5343"/>
                    <a:pt x="4413" y="5072"/>
                  </a:cubicBezTo>
                  <a:cubicBezTo>
                    <a:pt x="4413" y="4801"/>
                    <a:pt x="4436" y="4731"/>
                    <a:pt x="5060" y="4142"/>
                  </a:cubicBezTo>
                  <a:cubicBezTo>
                    <a:pt x="5813" y="3425"/>
                    <a:pt x="7072" y="2225"/>
                    <a:pt x="707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 name="Google Shape;359;p26">
            <a:extLst>
              <a:ext uri="{FF2B5EF4-FFF2-40B4-BE49-F238E27FC236}">
                <a16:creationId xmlns:a16="http://schemas.microsoft.com/office/drawing/2014/main" id="{12D1C2B4-137B-7D9A-45AB-C2758FC3FA5D}"/>
              </a:ext>
            </a:extLst>
          </p:cNvPr>
          <p:cNvGrpSpPr/>
          <p:nvPr/>
        </p:nvGrpSpPr>
        <p:grpSpPr>
          <a:xfrm>
            <a:off x="2062756" y="3960586"/>
            <a:ext cx="372245" cy="369356"/>
            <a:chOff x="5249675" y="238125"/>
            <a:chExt cx="1897275" cy="1882550"/>
          </a:xfrm>
        </p:grpSpPr>
        <p:sp>
          <p:nvSpPr>
            <p:cNvPr id="67" name="Google Shape;360;p26">
              <a:extLst>
                <a:ext uri="{FF2B5EF4-FFF2-40B4-BE49-F238E27FC236}">
                  <a16:creationId xmlns:a16="http://schemas.microsoft.com/office/drawing/2014/main" id="{810A4F34-B8E1-0F93-FB87-4EE28B7ADDB4}"/>
                </a:ext>
              </a:extLst>
            </p:cNvPr>
            <p:cNvSpPr/>
            <p:nvPr/>
          </p:nvSpPr>
          <p:spPr>
            <a:xfrm>
              <a:off x="5367350" y="1455300"/>
              <a:ext cx="290050" cy="110325"/>
            </a:xfrm>
            <a:custGeom>
              <a:avLst/>
              <a:gdLst/>
              <a:ahLst/>
              <a:cxnLst/>
              <a:rect l="l" t="t" r="r" b="b"/>
              <a:pathLst>
                <a:path w="11602" h="4413" extrusionOk="0">
                  <a:moveTo>
                    <a:pt x="0" y="0"/>
                  </a:moveTo>
                  <a:lnTo>
                    <a:pt x="0" y="4412"/>
                  </a:lnTo>
                  <a:lnTo>
                    <a:pt x="11601" y="4412"/>
                  </a:lnTo>
                  <a:cubicBezTo>
                    <a:pt x="9272" y="1612"/>
                    <a:pt x="5836" y="0"/>
                    <a:pt x="2212"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361;p26">
              <a:extLst>
                <a:ext uri="{FF2B5EF4-FFF2-40B4-BE49-F238E27FC236}">
                  <a16:creationId xmlns:a16="http://schemas.microsoft.com/office/drawing/2014/main" id="{4D01D170-DB86-3696-2B61-07A950E806EF}"/>
                </a:ext>
              </a:extLst>
            </p:cNvPr>
            <p:cNvSpPr/>
            <p:nvPr/>
          </p:nvSpPr>
          <p:spPr>
            <a:xfrm>
              <a:off x="5367350" y="1234675"/>
              <a:ext cx="1661950" cy="276525"/>
            </a:xfrm>
            <a:custGeom>
              <a:avLst/>
              <a:gdLst/>
              <a:ahLst/>
              <a:cxnLst/>
              <a:rect l="l" t="t" r="r" b="b"/>
              <a:pathLst>
                <a:path w="66478" h="11061" extrusionOk="0">
                  <a:moveTo>
                    <a:pt x="0" y="1"/>
                  </a:moveTo>
                  <a:lnTo>
                    <a:pt x="0" y="4413"/>
                  </a:lnTo>
                  <a:lnTo>
                    <a:pt x="2212" y="4413"/>
                  </a:lnTo>
                  <a:cubicBezTo>
                    <a:pt x="7519" y="4413"/>
                    <a:pt x="12519" y="6896"/>
                    <a:pt x="15590" y="11061"/>
                  </a:cubicBezTo>
                  <a:cubicBezTo>
                    <a:pt x="18670" y="6880"/>
                    <a:pt x="23556" y="4413"/>
                    <a:pt x="28753" y="4413"/>
                  </a:cubicBezTo>
                  <a:cubicBezTo>
                    <a:pt x="28777" y="4413"/>
                    <a:pt x="28802" y="4413"/>
                    <a:pt x="28827" y="4413"/>
                  </a:cubicBezTo>
                  <a:lnTo>
                    <a:pt x="66477" y="4413"/>
                  </a:lnTo>
                  <a:lnTo>
                    <a:pt x="6647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362;p26">
              <a:extLst>
                <a:ext uri="{FF2B5EF4-FFF2-40B4-BE49-F238E27FC236}">
                  <a16:creationId xmlns:a16="http://schemas.microsoft.com/office/drawing/2014/main" id="{6AA9E6F7-4217-0A6B-F037-7F26C44578C2}"/>
                </a:ext>
              </a:extLst>
            </p:cNvPr>
            <p:cNvSpPr/>
            <p:nvPr/>
          </p:nvSpPr>
          <p:spPr>
            <a:xfrm>
              <a:off x="5249675" y="1675900"/>
              <a:ext cx="1897275" cy="444775"/>
            </a:xfrm>
            <a:custGeom>
              <a:avLst/>
              <a:gdLst/>
              <a:ahLst/>
              <a:cxnLst/>
              <a:rect l="l" t="t" r="r" b="b"/>
              <a:pathLst>
                <a:path w="75891" h="17791" extrusionOk="0">
                  <a:moveTo>
                    <a:pt x="2519" y="1"/>
                  </a:moveTo>
                  <a:cubicBezTo>
                    <a:pt x="1060" y="1"/>
                    <a:pt x="1" y="1389"/>
                    <a:pt x="366" y="2801"/>
                  </a:cubicBezTo>
                  <a:cubicBezTo>
                    <a:pt x="2589" y="11319"/>
                    <a:pt x="11084" y="17791"/>
                    <a:pt x="20297" y="17791"/>
                  </a:cubicBezTo>
                  <a:lnTo>
                    <a:pt x="55595" y="17791"/>
                  </a:lnTo>
                  <a:cubicBezTo>
                    <a:pt x="64807" y="17791"/>
                    <a:pt x="73302" y="11319"/>
                    <a:pt x="75526" y="2801"/>
                  </a:cubicBezTo>
                  <a:cubicBezTo>
                    <a:pt x="75891" y="1389"/>
                    <a:pt x="74832" y="1"/>
                    <a:pt x="73373" y="1"/>
                  </a:cubicBezTo>
                  <a:lnTo>
                    <a:pt x="68984" y="1"/>
                  </a:lnTo>
                  <a:cubicBezTo>
                    <a:pt x="64407" y="1"/>
                    <a:pt x="60077" y="2577"/>
                    <a:pt x="58030" y="6672"/>
                  </a:cubicBezTo>
                  <a:lnTo>
                    <a:pt x="57571" y="7601"/>
                  </a:lnTo>
                  <a:cubicBezTo>
                    <a:pt x="57165" y="8413"/>
                    <a:pt x="56380" y="8819"/>
                    <a:pt x="55595" y="8819"/>
                  </a:cubicBezTo>
                  <a:cubicBezTo>
                    <a:pt x="54809" y="8819"/>
                    <a:pt x="54024" y="8413"/>
                    <a:pt x="53618" y="7601"/>
                  </a:cubicBezTo>
                  <a:lnTo>
                    <a:pt x="53159" y="6672"/>
                  </a:lnTo>
                  <a:cubicBezTo>
                    <a:pt x="51112" y="2577"/>
                    <a:pt x="46935" y="1"/>
                    <a:pt x="423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363;p26">
              <a:extLst>
                <a:ext uri="{FF2B5EF4-FFF2-40B4-BE49-F238E27FC236}">
                  <a16:creationId xmlns:a16="http://schemas.microsoft.com/office/drawing/2014/main" id="{155F0427-3109-C0AF-8B32-8794DECFCED6}"/>
                </a:ext>
              </a:extLst>
            </p:cNvPr>
            <p:cNvSpPr/>
            <p:nvPr/>
          </p:nvSpPr>
          <p:spPr>
            <a:xfrm>
              <a:off x="5856800" y="1455300"/>
              <a:ext cx="1172500" cy="276525"/>
            </a:xfrm>
            <a:custGeom>
              <a:avLst/>
              <a:gdLst/>
              <a:ahLst/>
              <a:cxnLst/>
              <a:rect l="l" t="t" r="r" b="b"/>
              <a:pathLst>
                <a:path w="46900" h="11061" extrusionOk="0">
                  <a:moveTo>
                    <a:pt x="9249" y="0"/>
                  </a:moveTo>
                  <a:cubicBezTo>
                    <a:pt x="5660" y="0"/>
                    <a:pt x="2271" y="1624"/>
                    <a:pt x="1" y="4412"/>
                  </a:cubicBezTo>
                  <a:lnTo>
                    <a:pt x="18073" y="4412"/>
                  </a:lnTo>
                  <a:cubicBezTo>
                    <a:pt x="18098" y="4412"/>
                    <a:pt x="18122" y="4412"/>
                    <a:pt x="18147" y="4412"/>
                  </a:cubicBezTo>
                  <a:cubicBezTo>
                    <a:pt x="23343" y="4412"/>
                    <a:pt x="28230" y="6879"/>
                    <a:pt x="31310" y="11060"/>
                  </a:cubicBezTo>
                  <a:cubicBezTo>
                    <a:pt x="36581" y="3918"/>
                    <a:pt x="44252" y="4530"/>
                    <a:pt x="44699" y="4412"/>
                  </a:cubicBezTo>
                  <a:lnTo>
                    <a:pt x="46899" y="4412"/>
                  </a:lnTo>
                  <a:lnTo>
                    <a:pt x="468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364;p26">
              <a:extLst>
                <a:ext uri="{FF2B5EF4-FFF2-40B4-BE49-F238E27FC236}">
                  <a16:creationId xmlns:a16="http://schemas.microsoft.com/office/drawing/2014/main" id="{4D9F19DF-C1A8-C696-3AB2-C261FC3F60AB}"/>
                </a:ext>
              </a:extLst>
            </p:cNvPr>
            <p:cNvSpPr/>
            <p:nvPr/>
          </p:nvSpPr>
          <p:spPr>
            <a:xfrm>
              <a:off x="5253500" y="238125"/>
              <a:ext cx="1889625" cy="886275"/>
            </a:xfrm>
            <a:custGeom>
              <a:avLst/>
              <a:gdLst/>
              <a:ahLst/>
              <a:cxnLst/>
              <a:rect l="l" t="t" r="r" b="b"/>
              <a:pathLst>
                <a:path w="75585" h="35451" extrusionOk="0">
                  <a:moveTo>
                    <a:pt x="24550" y="13381"/>
                  </a:moveTo>
                  <a:cubicBezTo>
                    <a:pt x="25115" y="13381"/>
                    <a:pt x="25680" y="13595"/>
                    <a:pt x="26109" y="14025"/>
                  </a:cubicBezTo>
                  <a:cubicBezTo>
                    <a:pt x="26968" y="14896"/>
                    <a:pt x="26968" y="16284"/>
                    <a:pt x="26109" y="17155"/>
                  </a:cubicBezTo>
                  <a:lnTo>
                    <a:pt x="21697" y="21567"/>
                  </a:lnTo>
                  <a:cubicBezTo>
                    <a:pt x="21268" y="21996"/>
                    <a:pt x="20703" y="22211"/>
                    <a:pt x="20138" y="22211"/>
                  </a:cubicBezTo>
                  <a:cubicBezTo>
                    <a:pt x="19573" y="22211"/>
                    <a:pt x="19009" y="21996"/>
                    <a:pt x="18579" y="21567"/>
                  </a:cubicBezTo>
                  <a:cubicBezTo>
                    <a:pt x="17720" y="20696"/>
                    <a:pt x="17720" y="19308"/>
                    <a:pt x="18579" y="18437"/>
                  </a:cubicBezTo>
                  <a:lnTo>
                    <a:pt x="22991" y="14025"/>
                  </a:lnTo>
                  <a:cubicBezTo>
                    <a:pt x="23421" y="13595"/>
                    <a:pt x="23986" y="13381"/>
                    <a:pt x="24550" y="13381"/>
                  </a:cubicBezTo>
                  <a:close/>
                  <a:moveTo>
                    <a:pt x="51023" y="13381"/>
                  </a:moveTo>
                  <a:cubicBezTo>
                    <a:pt x="51588" y="13381"/>
                    <a:pt x="52153" y="13595"/>
                    <a:pt x="52582" y="14025"/>
                  </a:cubicBezTo>
                  <a:lnTo>
                    <a:pt x="56995" y="18437"/>
                  </a:lnTo>
                  <a:cubicBezTo>
                    <a:pt x="57854" y="19308"/>
                    <a:pt x="57854" y="20696"/>
                    <a:pt x="56995" y="21567"/>
                  </a:cubicBezTo>
                  <a:cubicBezTo>
                    <a:pt x="56565" y="21996"/>
                    <a:pt x="56000" y="22211"/>
                    <a:pt x="55436" y="22211"/>
                  </a:cubicBezTo>
                  <a:cubicBezTo>
                    <a:pt x="54871" y="22211"/>
                    <a:pt x="54306" y="21996"/>
                    <a:pt x="53877" y="21567"/>
                  </a:cubicBezTo>
                  <a:lnTo>
                    <a:pt x="49464" y="17155"/>
                  </a:lnTo>
                  <a:cubicBezTo>
                    <a:pt x="48606" y="16284"/>
                    <a:pt x="48606" y="14896"/>
                    <a:pt x="49464" y="14025"/>
                  </a:cubicBezTo>
                  <a:cubicBezTo>
                    <a:pt x="49894" y="13595"/>
                    <a:pt x="50459" y="13381"/>
                    <a:pt x="51023" y="13381"/>
                  </a:cubicBezTo>
                  <a:close/>
                  <a:moveTo>
                    <a:pt x="37793" y="17802"/>
                  </a:moveTo>
                  <a:cubicBezTo>
                    <a:pt x="39016" y="17802"/>
                    <a:pt x="40005" y="18778"/>
                    <a:pt x="40005" y="20002"/>
                  </a:cubicBezTo>
                  <a:lnTo>
                    <a:pt x="40005" y="24414"/>
                  </a:lnTo>
                  <a:cubicBezTo>
                    <a:pt x="40005" y="25638"/>
                    <a:pt x="39016" y="26614"/>
                    <a:pt x="37793" y="26614"/>
                  </a:cubicBezTo>
                  <a:cubicBezTo>
                    <a:pt x="36569" y="26614"/>
                    <a:pt x="35593" y="25638"/>
                    <a:pt x="35593" y="24414"/>
                  </a:cubicBezTo>
                  <a:lnTo>
                    <a:pt x="35593" y="20002"/>
                  </a:lnTo>
                  <a:cubicBezTo>
                    <a:pt x="35593" y="18778"/>
                    <a:pt x="36569" y="17802"/>
                    <a:pt x="37793" y="17802"/>
                  </a:cubicBezTo>
                  <a:close/>
                  <a:moveTo>
                    <a:pt x="37793" y="0"/>
                  </a:moveTo>
                  <a:cubicBezTo>
                    <a:pt x="18685" y="0"/>
                    <a:pt x="2460" y="14519"/>
                    <a:pt x="154" y="33003"/>
                  </a:cubicBezTo>
                  <a:cubicBezTo>
                    <a:pt x="1" y="34309"/>
                    <a:pt x="1083" y="35451"/>
                    <a:pt x="2378" y="35451"/>
                  </a:cubicBezTo>
                  <a:lnTo>
                    <a:pt x="73208" y="35451"/>
                  </a:lnTo>
                  <a:cubicBezTo>
                    <a:pt x="74514" y="35451"/>
                    <a:pt x="75585" y="34309"/>
                    <a:pt x="75432" y="33003"/>
                  </a:cubicBezTo>
                  <a:cubicBezTo>
                    <a:pt x="73137" y="14519"/>
                    <a:pt x="56900" y="0"/>
                    <a:pt x="377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 name="Google Shape;365;p26">
            <a:extLst>
              <a:ext uri="{FF2B5EF4-FFF2-40B4-BE49-F238E27FC236}">
                <a16:creationId xmlns:a16="http://schemas.microsoft.com/office/drawing/2014/main" id="{FB8B61AF-1B87-CC0A-BE14-5D303D0E857D}"/>
              </a:ext>
            </a:extLst>
          </p:cNvPr>
          <p:cNvGrpSpPr/>
          <p:nvPr/>
        </p:nvGrpSpPr>
        <p:grpSpPr>
          <a:xfrm>
            <a:off x="2076248" y="2375869"/>
            <a:ext cx="357689" cy="347177"/>
            <a:chOff x="2652075" y="3639925"/>
            <a:chExt cx="1882575" cy="1827250"/>
          </a:xfrm>
        </p:grpSpPr>
        <p:sp>
          <p:nvSpPr>
            <p:cNvPr id="73" name="Google Shape;366;p26">
              <a:extLst>
                <a:ext uri="{FF2B5EF4-FFF2-40B4-BE49-F238E27FC236}">
                  <a16:creationId xmlns:a16="http://schemas.microsoft.com/office/drawing/2014/main" id="{AC008A29-1962-2F0A-3CDE-962E7B798F75}"/>
                </a:ext>
              </a:extLst>
            </p:cNvPr>
            <p:cNvSpPr/>
            <p:nvPr/>
          </p:nvSpPr>
          <p:spPr>
            <a:xfrm>
              <a:off x="2716200" y="3639925"/>
              <a:ext cx="628925" cy="694500"/>
            </a:xfrm>
            <a:custGeom>
              <a:avLst/>
              <a:gdLst/>
              <a:ahLst/>
              <a:cxnLst/>
              <a:rect l="l" t="t" r="r" b="b"/>
              <a:pathLst>
                <a:path w="25157" h="27780" extrusionOk="0">
                  <a:moveTo>
                    <a:pt x="5354" y="0"/>
                  </a:moveTo>
                  <a:lnTo>
                    <a:pt x="4519" y="1412"/>
                  </a:lnTo>
                  <a:cubicBezTo>
                    <a:pt x="4342" y="1718"/>
                    <a:pt x="118" y="8919"/>
                    <a:pt x="36" y="16696"/>
                  </a:cubicBezTo>
                  <a:cubicBezTo>
                    <a:pt x="1" y="19367"/>
                    <a:pt x="460" y="21826"/>
                    <a:pt x="1413" y="24003"/>
                  </a:cubicBezTo>
                  <a:cubicBezTo>
                    <a:pt x="2001" y="25356"/>
                    <a:pt x="2766" y="26626"/>
                    <a:pt x="3707" y="27779"/>
                  </a:cubicBezTo>
                  <a:lnTo>
                    <a:pt x="14932" y="27779"/>
                  </a:lnTo>
                  <a:lnTo>
                    <a:pt x="9049" y="14225"/>
                  </a:lnTo>
                  <a:lnTo>
                    <a:pt x="13202" y="12425"/>
                  </a:lnTo>
                  <a:lnTo>
                    <a:pt x="19861" y="27779"/>
                  </a:lnTo>
                  <a:lnTo>
                    <a:pt x="22450" y="27779"/>
                  </a:lnTo>
                  <a:cubicBezTo>
                    <a:pt x="22415" y="27368"/>
                    <a:pt x="22403" y="26956"/>
                    <a:pt x="22426" y="26556"/>
                  </a:cubicBezTo>
                  <a:cubicBezTo>
                    <a:pt x="22497" y="24532"/>
                    <a:pt x="23226" y="22591"/>
                    <a:pt x="24497" y="21026"/>
                  </a:cubicBezTo>
                  <a:lnTo>
                    <a:pt x="24591" y="20920"/>
                  </a:lnTo>
                  <a:cubicBezTo>
                    <a:pt x="24768" y="20708"/>
                    <a:pt x="24956" y="20496"/>
                    <a:pt x="25156" y="20308"/>
                  </a:cubicBezTo>
                  <a:cubicBezTo>
                    <a:pt x="21415" y="17473"/>
                    <a:pt x="20050" y="12484"/>
                    <a:pt x="21826" y="8142"/>
                  </a:cubicBezTo>
                  <a:cubicBezTo>
                    <a:pt x="20156" y="6518"/>
                    <a:pt x="18285" y="5130"/>
                    <a:pt x="16249" y="4024"/>
                  </a:cubicBezTo>
                  <a:cubicBezTo>
                    <a:pt x="13320" y="2389"/>
                    <a:pt x="10202" y="1165"/>
                    <a:pt x="6954" y="365"/>
                  </a:cubicBezTo>
                  <a:lnTo>
                    <a:pt x="535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367;p26">
              <a:extLst>
                <a:ext uri="{FF2B5EF4-FFF2-40B4-BE49-F238E27FC236}">
                  <a16:creationId xmlns:a16="http://schemas.microsoft.com/office/drawing/2014/main" id="{E47F87B8-222A-57B4-C9FF-472E18CF44FD}"/>
                </a:ext>
              </a:extLst>
            </p:cNvPr>
            <p:cNvSpPr/>
            <p:nvPr/>
          </p:nvSpPr>
          <p:spPr>
            <a:xfrm>
              <a:off x="3326275" y="3795950"/>
              <a:ext cx="282400" cy="286975"/>
            </a:xfrm>
            <a:custGeom>
              <a:avLst/>
              <a:gdLst/>
              <a:ahLst/>
              <a:cxnLst/>
              <a:rect l="l" t="t" r="r" b="b"/>
              <a:pathLst>
                <a:path w="11296" h="11479" extrusionOk="0">
                  <a:moveTo>
                    <a:pt x="6994" y="1"/>
                  </a:moveTo>
                  <a:cubicBezTo>
                    <a:pt x="5031" y="1"/>
                    <a:pt x="3085" y="984"/>
                    <a:pt x="1977" y="2866"/>
                  </a:cubicBezTo>
                  <a:cubicBezTo>
                    <a:pt x="0" y="6243"/>
                    <a:pt x="1847" y="10573"/>
                    <a:pt x="5659" y="11479"/>
                  </a:cubicBezTo>
                  <a:cubicBezTo>
                    <a:pt x="5836" y="11443"/>
                    <a:pt x="6024" y="11420"/>
                    <a:pt x="6201" y="11396"/>
                  </a:cubicBezTo>
                  <a:cubicBezTo>
                    <a:pt x="7213" y="9267"/>
                    <a:pt x="8966" y="7608"/>
                    <a:pt x="11142" y="6713"/>
                  </a:cubicBezTo>
                  <a:cubicBezTo>
                    <a:pt x="10813" y="5113"/>
                    <a:pt x="10872" y="3466"/>
                    <a:pt x="11295" y="1901"/>
                  </a:cubicBezTo>
                  <a:cubicBezTo>
                    <a:pt x="10124" y="620"/>
                    <a:pt x="8553" y="1"/>
                    <a:pt x="699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368;p26">
              <a:extLst>
                <a:ext uri="{FF2B5EF4-FFF2-40B4-BE49-F238E27FC236}">
                  <a16:creationId xmlns:a16="http://schemas.microsoft.com/office/drawing/2014/main" id="{CF368AFC-1E78-C894-D5E5-D47BDAB0A806}"/>
                </a:ext>
              </a:extLst>
            </p:cNvPr>
            <p:cNvSpPr/>
            <p:nvPr/>
          </p:nvSpPr>
          <p:spPr>
            <a:xfrm>
              <a:off x="3696600" y="3760800"/>
              <a:ext cx="318000" cy="258600"/>
            </a:xfrm>
            <a:custGeom>
              <a:avLst/>
              <a:gdLst/>
              <a:ahLst/>
              <a:cxnLst/>
              <a:rect l="l" t="t" r="r" b="b"/>
              <a:pathLst>
                <a:path w="12720" h="10344" extrusionOk="0">
                  <a:moveTo>
                    <a:pt x="6708" y="0"/>
                  </a:moveTo>
                  <a:cubicBezTo>
                    <a:pt x="6378" y="0"/>
                    <a:pt x="6044" y="27"/>
                    <a:pt x="5707" y="83"/>
                  </a:cubicBezTo>
                  <a:cubicBezTo>
                    <a:pt x="2236" y="660"/>
                    <a:pt x="0" y="4048"/>
                    <a:pt x="824" y="7461"/>
                  </a:cubicBezTo>
                  <a:cubicBezTo>
                    <a:pt x="1400" y="7519"/>
                    <a:pt x="1965" y="7637"/>
                    <a:pt x="2518" y="7802"/>
                  </a:cubicBezTo>
                  <a:cubicBezTo>
                    <a:pt x="4095" y="8272"/>
                    <a:pt x="5518" y="9155"/>
                    <a:pt x="6648" y="10343"/>
                  </a:cubicBezTo>
                  <a:cubicBezTo>
                    <a:pt x="7083" y="10226"/>
                    <a:pt x="7530" y="10131"/>
                    <a:pt x="7989" y="10073"/>
                  </a:cubicBezTo>
                  <a:cubicBezTo>
                    <a:pt x="8954" y="8025"/>
                    <a:pt x="10637" y="6390"/>
                    <a:pt x="12719" y="5484"/>
                  </a:cubicBezTo>
                  <a:cubicBezTo>
                    <a:pt x="12422" y="2330"/>
                    <a:pt x="9766" y="0"/>
                    <a:pt x="67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369;p26">
              <a:extLst>
                <a:ext uri="{FF2B5EF4-FFF2-40B4-BE49-F238E27FC236}">
                  <a16:creationId xmlns:a16="http://schemas.microsoft.com/office/drawing/2014/main" id="{7A32927E-FB2C-4867-14F9-D861A53D77BA}"/>
                </a:ext>
              </a:extLst>
            </p:cNvPr>
            <p:cNvSpPr/>
            <p:nvPr/>
          </p:nvSpPr>
          <p:spPr>
            <a:xfrm>
              <a:off x="3980450" y="3991375"/>
              <a:ext cx="455350" cy="343050"/>
            </a:xfrm>
            <a:custGeom>
              <a:avLst/>
              <a:gdLst/>
              <a:ahLst/>
              <a:cxnLst/>
              <a:rect l="l" t="t" r="r" b="b"/>
              <a:pathLst>
                <a:path w="18214" h="13722" extrusionOk="0">
                  <a:moveTo>
                    <a:pt x="5126" y="0"/>
                  </a:moveTo>
                  <a:cubicBezTo>
                    <a:pt x="3205" y="0"/>
                    <a:pt x="1451" y="1130"/>
                    <a:pt x="671" y="2897"/>
                  </a:cubicBezTo>
                  <a:cubicBezTo>
                    <a:pt x="565" y="3132"/>
                    <a:pt x="483" y="3379"/>
                    <a:pt x="424" y="3626"/>
                  </a:cubicBezTo>
                  <a:lnTo>
                    <a:pt x="0" y="5274"/>
                  </a:lnTo>
                  <a:cubicBezTo>
                    <a:pt x="294" y="5450"/>
                    <a:pt x="589" y="5626"/>
                    <a:pt x="859" y="5838"/>
                  </a:cubicBezTo>
                  <a:cubicBezTo>
                    <a:pt x="3377" y="7662"/>
                    <a:pt x="4824" y="10615"/>
                    <a:pt x="4718" y="13721"/>
                  </a:cubicBezTo>
                  <a:lnTo>
                    <a:pt x="15719" y="13721"/>
                  </a:lnTo>
                  <a:cubicBezTo>
                    <a:pt x="18214" y="10627"/>
                    <a:pt x="16120" y="6015"/>
                    <a:pt x="12154" y="5862"/>
                  </a:cubicBezTo>
                  <a:lnTo>
                    <a:pt x="12037" y="5862"/>
                  </a:lnTo>
                  <a:lnTo>
                    <a:pt x="10166" y="5827"/>
                  </a:lnTo>
                  <a:lnTo>
                    <a:pt x="9848" y="3991"/>
                  </a:lnTo>
                  <a:cubicBezTo>
                    <a:pt x="9448" y="1814"/>
                    <a:pt x="7636" y="179"/>
                    <a:pt x="5424" y="14"/>
                  </a:cubicBezTo>
                  <a:lnTo>
                    <a:pt x="5271" y="2"/>
                  </a:lnTo>
                  <a:cubicBezTo>
                    <a:pt x="5223" y="1"/>
                    <a:pt x="5174" y="0"/>
                    <a:pt x="512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370;p26">
              <a:extLst>
                <a:ext uri="{FF2B5EF4-FFF2-40B4-BE49-F238E27FC236}">
                  <a16:creationId xmlns:a16="http://schemas.microsoft.com/office/drawing/2014/main" id="{6052B89E-C11D-EBDE-F6F7-17BE18E9494D}"/>
                </a:ext>
              </a:extLst>
            </p:cNvPr>
            <p:cNvSpPr/>
            <p:nvPr/>
          </p:nvSpPr>
          <p:spPr>
            <a:xfrm>
              <a:off x="3385675" y="4059600"/>
              <a:ext cx="602150" cy="274825"/>
            </a:xfrm>
            <a:custGeom>
              <a:avLst/>
              <a:gdLst/>
              <a:ahLst/>
              <a:cxnLst/>
              <a:rect l="l" t="t" r="r" b="b"/>
              <a:pathLst>
                <a:path w="24086" h="10993" extrusionOk="0">
                  <a:moveTo>
                    <a:pt x="12364" y="0"/>
                  </a:moveTo>
                  <a:cubicBezTo>
                    <a:pt x="10228" y="0"/>
                    <a:pt x="8173" y="1443"/>
                    <a:pt x="7625" y="3615"/>
                  </a:cubicBezTo>
                  <a:lnTo>
                    <a:pt x="7190" y="5298"/>
                  </a:lnTo>
                  <a:lnTo>
                    <a:pt x="7154" y="5451"/>
                  </a:lnTo>
                  <a:lnTo>
                    <a:pt x="6660" y="5415"/>
                  </a:lnTo>
                  <a:lnTo>
                    <a:pt x="5178" y="5309"/>
                  </a:lnTo>
                  <a:cubicBezTo>
                    <a:pt x="5105" y="5306"/>
                    <a:pt x="5032" y="5304"/>
                    <a:pt x="4960" y="5304"/>
                  </a:cubicBezTo>
                  <a:cubicBezTo>
                    <a:pt x="3521" y="5304"/>
                    <a:pt x="2155" y="5966"/>
                    <a:pt x="1248" y="7086"/>
                  </a:cubicBezTo>
                  <a:lnTo>
                    <a:pt x="1201" y="7145"/>
                  </a:lnTo>
                  <a:cubicBezTo>
                    <a:pt x="354" y="8227"/>
                    <a:pt x="1" y="9628"/>
                    <a:pt x="248" y="10992"/>
                  </a:cubicBezTo>
                  <a:lnTo>
                    <a:pt x="23980" y="10992"/>
                  </a:lnTo>
                  <a:cubicBezTo>
                    <a:pt x="23980" y="10945"/>
                    <a:pt x="23980" y="10910"/>
                    <a:pt x="23980" y="10863"/>
                  </a:cubicBezTo>
                  <a:cubicBezTo>
                    <a:pt x="24085" y="8204"/>
                    <a:pt x="22003" y="5957"/>
                    <a:pt x="19344" y="5851"/>
                  </a:cubicBezTo>
                  <a:lnTo>
                    <a:pt x="19226" y="5851"/>
                  </a:lnTo>
                  <a:lnTo>
                    <a:pt x="17367" y="5815"/>
                  </a:lnTo>
                  <a:lnTo>
                    <a:pt x="17261" y="5251"/>
                  </a:lnTo>
                  <a:cubicBezTo>
                    <a:pt x="17085" y="4203"/>
                    <a:pt x="16955" y="3227"/>
                    <a:pt x="16379" y="2309"/>
                  </a:cubicBezTo>
                  <a:cubicBezTo>
                    <a:pt x="15861" y="1462"/>
                    <a:pt x="15108" y="791"/>
                    <a:pt x="14202" y="380"/>
                  </a:cubicBezTo>
                  <a:cubicBezTo>
                    <a:pt x="13606" y="121"/>
                    <a:pt x="12981" y="0"/>
                    <a:pt x="123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371;p26">
              <a:extLst>
                <a:ext uri="{FF2B5EF4-FFF2-40B4-BE49-F238E27FC236}">
                  <a16:creationId xmlns:a16="http://schemas.microsoft.com/office/drawing/2014/main" id="{997AE01A-12B3-AD4C-3C40-83E6CBE98D19}"/>
                </a:ext>
              </a:extLst>
            </p:cNvPr>
            <p:cNvSpPr/>
            <p:nvPr/>
          </p:nvSpPr>
          <p:spPr>
            <a:xfrm>
              <a:off x="2705900" y="4710325"/>
              <a:ext cx="1774625" cy="756850"/>
            </a:xfrm>
            <a:custGeom>
              <a:avLst/>
              <a:gdLst/>
              <a:ahLst/>
              <a:cxnLst/>
              <a:rect l="l" t="t" r="r" b="b"/>
              <a:pathLst>
                <a:path w="70985" h="30274" extrusionOk="0">
                  <a:moveTo>
                    <a:pt x="1" y="0"/>
                  </a:moveTo>
                  <a:cubicBezTo>
                    <a:pt x="907" y="2530"/>
                    <a:pt x="2083" y="4954"/>
                    <a:pt x="3507" y="7224"/>
                  </a:cubicBezTo>
                  <a:cubicBezTo>
                    <a:pt x="6896" y="12637"/>
                    <a:pt x="11602" y="17108"/>
                    <a:pt x="17191" y="20214"/>
                  </a:cubicBezTo>
                  <a:lnTo>
                    <a:pt x="17191" y="30274"/>
                  </a:lnTo>
                  <a:lnTo>
                    <a:pt x="53794" y="30274"/>
                  </a:lnTo>
                  <a:lnTo>
                    <a:pt x="53794" y="20214"/>
                  </a:lnTo>
                  <a:cubicBezTo>
                    <a:pt x="59383" y="17108"/>
                    <a:pt x="64089" y="12637"/>
                    <a:pt x="67478" y="7224"/>
                  </a:cubicBezTo>
                  <a:cubicBezTo>
                    <a:pt x="68902" y="4954"/>
                    <a:pt x="70078" y="2530"/>
                    <a:pt x="709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372;p26">
              <a:extLst>
                <a:ext uri="{FF2B5EF4-FFF2-40B4-BE49-F238E27FC236}">
                  <a16:creationId xmlns:a16="http://schemas.microsoft.com/office/drawing/2014/main" id="{17871E88-1325-62A7-271A-26EEC65F3AB6}"/>
                </a:ext>
              </a:extLst>
            </p:cNvPr>
            <p:cNvSpPr/>
            <p:nvPr/>
          </p:nvSpPr>
          <p:spPr>
            <a:xfrm>
              <a:off x="2652075" y="4447650"/>
              <a:ext cx="1882575" cy="149450"/>
            </a:xfrm>
            <a:custGeom>
              <a:avLst/>
              <a:gdLst/>
              <a:ahLst/>
              <a:cxnLst/>
              <a:rect l="l" t="t" r="r" b="b"/>
              <a:pathLst>
                <a:path w="75303" h="5978" extrusionOk="0">
                  <a:moveTo>
                    <a:pt x="1" y="0"/>
                  </a:moveTo>
                  <a:cubicBezTo>
                    <a:pt x="118" y="2012"/>
                    <a:pt x="401" y="4012"/>
                    <a:pt x="836" y="5977"/>
                  </a:cubicBezTo>
                  <a:lnTo>
                    <a:pt x="74455" y="5977"/>
                  </a:lnTo>
                  <a:cubicBezTo>
                    <a:pt x="74902" y="4012"/>
                    <a:pt x="75185" y="2012"/>
                    <a:pt x="753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7533733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A305F21-80EF-AA15-5C18-204E6F859530}"/>
              </a:ext>
            </a:extLst>
          </p:cNvPr>
          <p:cNvSpPr>
            <a:spLocks noGrp="1"/>
          </p:cNvSpPr>
          <p:nvPr>
            <p:ph idx="1"/>
          </p:nvPr>
        </p:nvSpPr>
        <p:spPr>
          <a:xfrm>
            <a:off x="168676" y="150920"/>
            <a:ext cx="11869444" cy="6471822"/>
          </a:xfrm>
        </p:spPr>
        <p:txBody>
          <a:bodyPr/>
          <a:lstStyle/>
          <a:p>
            <a:pPr marL="36900" indent="0">
              <a:buNone/>
            </a:pPr>
            <a:r>
              <a:rPr lang="en-IN" dirty="0">
                <a:solidFill>
                  <a:schemeClr val="bg1">
                    <a:lumMod val="85000"/>
                    <a:lumOff val="15000"/>
                  </a:schemeClr>
                </a:solidFill>
              </a:rPr>
              <a:t>*</a:t>
            </a:r>
          </a:p>
        </p:txBody>
      </p:sp>
      <p:sp>
        <p:nvSpPr>
          <p:cNvPr id="2" name="Google Shape;400;p28">
            <a:extLst>
              <a:ext uri="{FF2B5EF4-FFF2-40B4-BE49-F238E27FC236}">
                <a16:creationId xmlns:a16="http://schemas.microsoft.com/office/drawing/2014/main" id="{BBDEA279-5549-48DA-9188-F8ADBC084F30}"/>
              </a:ext>
            </a:extLst>
          </p:cNvPr>
          <p:cNvSpPr/>
          <p:nvPr/>
        </p:nvSpPr>
        <p:spPr>
          <a:xfrm>
            <a:off x="3129515" y="4476741"/>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4" name="Google Shape;401;p28">
            <a:extLst>
              <a:ext uri="{FF2B5EF4-FFF2-40B4-BE49-F238E27FC236}">
                <a16:creationId xmlns:a16="http://schemas.microsoft.com/office/drawing/2014/main" id="{8FC72C34-7A64-C28A-8114-428AC06CF991}"/>
              </a:ext>
            </a:extLst>
          </p:cNvPr>
          <p:cNvSpPr/>
          <p:nvPr/>
        </p:nvSpPr>
        <p:spPr>
          <a:xfrm>
            <a:off x="3129514" y="3775391"/>
            <a:ext cx="3423057"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IN" dirty="0">
                <a:solidFill>
                  <a:srgbClr val="48FFD5"/>
                </a:solidFill>
              </a:rPr>
              <a:t> </a:t>
            </a:r>
            <a:endParaRPr dirty="0">
              <a:solidFill>
                <a:srgbClr val="48FFD5"/>
              </a:solidFill>
            </a:endParaRPr>
          </a:p>
        </p:txBody>
      </p:sp>
      <p:sp>
        <p:nvSpPr>
          <p:cNvPr id="5" name="Google Shape;402;p28">
            <a:extLst>
              <a:ext uri="{FF2B5EF4-FFF2-40B4-BE49-F238E27FC236}">
                <a16:creationId xmlns:a16="http://schemas.microsoft.com/office/drawing/2014/main" id="{620E4741-3BC0-8613-11D1-CF04DB26764E}"/>
              </a:ext>
            </a:extLst>
          </p:cNvPr>
          <p:cNvSpPr/>
          <p:nvPr/>
        </p:nvSpPr>
        <p:spPr>
          <a:xfrm>
            <a:off x="3136261" y="3061429"/>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6" name="Google Shape;403;p28">
            <a:extLst>
              <a:ext uri="{FF2B5EF4-FFF2-40B4-BE49-F238E27FC236}">
                <a16:creationId xmlns:a16="http://schemas.microsoft.com/office/drawing/2014/main" id="{E626CADB-C9EE-5417-96DF-F2C9B5DA53DE}"/>
              </a:ext>
            </a:extLst>
          </p:cNvPr>
          <p:cNvSpPr txBox="1">
            <a:spLocks/>
          </p:cNvSpPr>
          <p:nvPr/>
        </p:nvSpPr>
        <p:spPr>
          <a:xfrm>
            <a:off x="1829115" y="1846947"/>
            <a:ext cx="7833900" cy="606600"/>
          </a:xfrm>
          <a:prstGeom prst="rect">
            <a:avLst/>
          </a:prstGeom>
        </p:spPr>
        <p:txBody>
          <a:bodyPr spcFirstLastPara="1" wrap="square" lIns="91425" tIns="91425" rIns="91425" bIns="91425" anchor="b" anchorCtr="0">
            <a:noAutofit/>
          </a:bodyPr>
          <a:lst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spcBef>
                <a:spcPts val="0"/>
              </a:spcBef>
            </a:pPr>
            <a:r>
              <a:rPr lang="en-IN" dirty="0">
                <a:solidFill>
                  <a:srgbClr val="FFFFFF"/>
                </a:solidFill>
              </a:rPr>
              <a:t>LASSO REGRESSION</a:t>
            </a:r>
          </a:p>
        </p:txBody>
      </p:sp>
      <p:sp>
        <p:nvSpPr>
          <p:cNvPr id="7" name="Google Shape;404;p28">
            <a:extLst>
              <a:ext uri="{FF2B5EF4-FFF2-40B4-BE49-F238E27FC236}">
                <a16:creationId xmlns:a16="http://schemas.microsoft.com/office/drawing/2014/main" id="{29E970B7-3C25-6F4E-E452-36D49067D0D4}"/>
              </a:ext>
            </a:extLst>
          </p:cNvPr>
          <p:cNvSpPr txBox="1">
            <a:spLocks/>
          </p:cNvSpPr>
          <p:nvPr/>
        </p:nvSpPr>
        <p:spPr>
          <a:xfrm>
            <a:off x="3226485" y="3316226"/>
            <a:ext cx="2076000" cy="196200"/>
          </a:xfrm>
          <a:prstGeom prst="rect">
            <a:avLst/>
          </a:prstGeom>
          <a:effectLst>
            <a:outerShdw blurRad="25400" dir="17880000">
              <a:srgbClr val="000000">
                <a:alpha val="46000"/>
              </a:srgbClr>
            </a:outerShdw>
          </a:effectLst>
        </p:spPr>
        <p:txBody>
          <a:bodyPr spcFirstLastPara="1" vert="horz" wrap="square" lIns="91425" tIns="91425" rIns="91425" bIns="91425" rtlCol="0" anchor="b" anchorCtr="0">
            <a:noAutofit/>
          </a:bodyPr>
          <a:lst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spcBef>
                <a:spcPts val="0"/>
              </a:spcBef>
            </a:pPr>
            <a:r>
              <a:rPr lang="en-IN" sz="1800" dirty="0">
                <a:solidFill>
                  <a:schemeClr val="dk1"/>
                </a:solidFill>
              </a:rPr>
              <a:t>INTRODUCTION</a:t>
            </a:r>
            <a:endParaRPr lang="en-IN" dirty="0">
              <a:solidFill>
                <a:schemeClr val="dk1"/>
              </a:solidFill>
            </a:endParaRPr>
          </a:p>
        </p:txBody>
      </p:sp>
      <p:sp>
        <p:nvSpPr>
          <p:cNvPr id="8" name="Google Shape;405;p28">
            <a:extLst>
              <a:ext uri="{FF2B5EF4-FFF2-40B4-BE49-F238E27FC236}">
                <a16:creationId xmlns:a16="http://schemas.microsoft.com/office/drawing/2014/main" id="{F3E8A54B-57C3-3DF3-0130-D37533CE322F}"/>
              </a:ext>
            </a:extLst>
          </p:cNvPr>
          <p:cNvSpPr txBox="1">
            <a:spLocks/>
          </p:cNvSpPr>
          <p:nvPr/>
        </p:nvSpPr>
        <p:spPr>
          <a:xfrm>
            <a:off x="3261511" y="4698888"/>
            <a:ext cx="2076000" cy="196200"/>
          </a:xfrm>
          <a:prstGeom prst="rect">
            <a:avLst/>
          </a:prstGeom>
        </p:spPr>
        <p:txBody>
          <a:bodyPr spcFirstLastPara="1" wrap="square" lIns="91425" tIns="91425" rIns="91425" bIns="91425" anchor="b" anchorCtr="0">
            <a:noAutofit/>
          </a:bodyPr>
          <a:lst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spcBef>
                <a:spcPts val="0"/>
              </a:spcBef>
            </a:pPr>
            <a:r>
              <a:rPr lang="en-IN" sz="1800" b="1" dirty="0">
                <a:solidFill>
                  <a:schemeClr val="dk1"/>
                </a:solidFill>
              </a:rPr>
              <a:t>CODING</a:t>
            </a:r>
            <a:endParaRPr lang="en-IN" sz="4400" b="1" dirty="0">
              <a:solidFill>
                <a:schemeClr val="dk1"/>
              </a:solidFill>
            </a:endParaRPr>
          </a:p>
        </p:txBody>
      </p:sp>
      <p:sp>
        <p:nvSpPr>
          <p:cNvPr id="9" name="Google Shape;406;p28">
            <a:extLst>
              <a:ext uri="{FF2B5EF4-FFF2-40B4-BE49-F238E27FC236}">
                <a16:creationId xmlns:a16="http://schemas.microsoft.com/office/drawing/2014/main" id="{5572877C-A04E-67AF-F4CD-8DAC40182CA5}"/>
              </a:ext>
            </a:extLst>
          </p:cNvPr>
          <p:cNvSpPr txBox="1">
            <a:spLocks/>
          </p:cNvSpPr>
          <p:nvPr/>
        </p:nvSpPr>
        <p:spPr>
          <a:xfrm>
            <a:off x="3164395" y="3615304"/>
            <a:ext cx="4612016" cy="554612"/>
          </a:xfrm>
          <a:prstGeom prst="rect">
            <a:avLst/>
          </a:prstGeom>
        </p:spPr>
        <p:txBody>
          <a:bodyPr spcFirstLastPara="1" wrap="square" lIns="91425" tIns="91425" rIns="91425" bIns="91425" anchor="b" anchorCtr="0">
            <a:noAutofit/>
          </a:bodyPr>
          <a:lst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spcBef>
                <a:spcPts val="0"/>
              </a:spcBef>
            </a:pPr>
            <a:r>
              <a:rPr lang="en-IN" sz="1400" b="1" dirty="0">
                <a:solidFill>
                  <a:schemeClr val="dk1"/>
                </a:solidFill>
              </a:rPr>
              <a:t>MATHEMATICAL REPRESENTATION</a:t>
            </a:r>
            <a:endParaRPr lang="en-IN" sz="3600" b="1" dirty="0">
              <a:solidFill>
                <a:schemeClr val="dk1"/>
              </a:solidFill>
            </a:endParaRPr>
          </a:p>
        </p:txBody>
      </p:sp>
      <p:cxnSp>
        <p:nvCxnSpPr>
          <p:cNvPr id="10" name="Google Shape;407;p28">
            <a:extLst>
              <a:ext uri="{FF2B5EF4-FFF2-40B4-BE49-F238E27FC236}">
                <a16:creationId xmlns:a16="http://schemas.microsoft.com/office/drawing/2014/main" id="{C63CD463-5CDF-9D86-E9E0-7964BC727005}"/>
              </a:ext>
            </a:extLst>
          </p:cNvPr>
          <p:cNvCxnSpPr>
            <a:cxnSpLocks/>
          </p:cNvCxnSpPr>
          <p:nvPr/>
        </p:nvCxnSpPr>
        <p:spPr>
          <a:xfrm>
            <a:off x="1793290" y="2369428"/>
            <a:ext cx="5658424" cy="0"/>
          </a:xfrm>
          <a:prstGeom prst="straightConnector1">
            <a:avLst/>
          </a:prstGeom>
          <a:noFill/>
          <a:ln w="9525" cap="flat" cmpd="sng">
            <a:solidFill>
              <a:schemeClr val="accent1"/>
            </a:solidFill>
            <a:prstDash val="solid"/>
            <a:round/>
            <a:headEnd type="none" w="med" len="med"/>
            <a:tailEnd type="none" w="med" len="med"/>
          </a:ln>
        </p:spPr>
      </p:cxnSp>
      <p:sp>
        <p:nvSpPr>
          <p:cNvPr id="11" name="Google Shape;408;p28">
            <a:extLst>
              <a:ext uri="{FF2B5EF4-FFF2-40B4-BE49-F238E27FC236}">
                <a16:creationId xmlns:a16="http://schemas.microsoft.com/office/drawing/2014/main" id="{491F834B-4808-D875-AF12-E842719D2BC4}"/>
              </a:ext>
            </a:extLst>
          </p:cNvPr>
          <p:cNvSpPr/>
          <p:nvPr/>
        </p:nvSpPr>
        <p:spPr>
          <a:xfrm>
            <a:off x="2613215" y="3052591"/>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12" name="Google Shape;409;p28">
            <a:extLst>
              <a:ext uri="{FF2B5EF4-FFF2-40B4-BE49-F238E27FC236}">
                <a16:creationId xmlns:a16="http://schemas.microsoft.com/office/drawing/2014/main" id="{FD15F81B-51A1-22DF-B1AA-5352CB8F9A52}"/>
              </a:ext>
            </a:extLst>
          </p:cNvPr>
          <p:cNvSpPr/>
          <p:nvPr/>
        </p:nvSpPr>
        <p:spPr>
          <a:xfrm>
            <a:off x="2613215" y="3753941"/>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8FFD5"/>
              </a:solidFill>
            </a:endParaRPr>
          </a:p>
        </p:txBody>
      </p:sp>
      <p:sp>
        <p:nvSpPr>
          <p:cNvPr id="13" name="Google Shape;411;p28">
            <a:extLst>
              <a:ext uri="{FF2B5EF4-FFF2-40B4-BE49-F238E27FC236}">
                <a16:creationId xmlns:a16="http://schemas.microsoft.com/office/drawing/2014/main" id="{81575EB4-64E6-DE06-4E40-9F54FE3E3E5F}"/>
              </a:ext>
            </a:extLst>
          </p:cNvPr>
          <p:cNvSpPr/>
          <p:nvPr/>
        </p:nvSpPr>
        <p:spPr>
          <a:xfrm>
            <a:off x="2622708" y="4495478"/>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grpSp>
        <p:nvGrpSpPr>
          <p:cNvPr id="14" name="Google Shape;412;p28">
            <a:extLst>
              <a:ext uri="{FF2B5EF4-FFF2-40B4-BE49-F238E27FC236}">
                <a16:creationId xmlns:a16="http://schemas.microsoft.com/office/drawing/2014/main" id="{BCEEE1A8-6B03-12E3-6101-384D21157E98}"/>
              </a:ext>
            </a:extLst>
          </p:cNvPr>
          <p:cNvGrpSpPr/>
          <p:nvPr/>
        </p:nvGrpSpPr>
        <p:grpSpPr>
          <a:xfrm rot="10800000" flipH="1">
            <a:off x="2684484" y="4597484"/>
            <a:ext cx="302125" cy="163726"/>
            <a:chOff x="1319675" y="779200"/>
            <a:chExt cx="2343875" cy="1270175"/>
          </a:xfrm>
        </p:grpSpPr>
        <p:sp>
          <p:nvSpPr>
            <p:cNvPr id="15" name="Google Shape;413;p28">
              <a:extLst>
                <a:ext uri="{FF2B5EF4-FFF2-40B4-BE49-F238E27FC236}">
                  <a16:creationId xmlns:a16="http://schemas.microsoft.com/office/drawing/2014/main" id="{64145824-F0F4-016E-E0F7-2CFF01112CFB}"/>
                </a:ext>
              </a:extLst>
            </p:cNvPr>
            <p:cNvSpPr/>
            <p:nvPr/>
          </p:nvSpPr>
          <p:spPr>
            <a:xfrm>
              <a:off x="1319675" y="915950"/>
              <a:ext cx="717150" cy="996650"/>
            </a:xfrm>
            <a:custGeom>
              <a:avLst/>
              <a:gdLst/>
              <a:ahLst/>
              <a:cxnLst/>
              <a:rect l="l" t="t" r="r" b="b"/>
              <a:pathLst>
                <a:path w="28686" h="39866" extrusionOk="0">
                  <a:moveTo>
                    <a:pt x="28685" y="1"/>
                  </a:moveTo>
                  <a:lnTo>
                    <a:pt x="0" y="15557"/>
                  </a:lnTo>
                  <a:lnTo>
                    <a:pt x="0" y="24230"/>
                  </a:lnTo>
                  <a:lnTo>
                    <a:pt x="28685" y="39866"/>
                  </a:lnTo>
                  <a:lnTo>
                    <a:pt x="28685" y="29740"/>
                  </a:lnTo>
                  <a:lnTo>
                    <a:pt x="8713" y="19774"/>
                  </a:lnTo>
                  <a:lnTo>
                    <a:pt x="28685" y="10186"/>
                  </a:lnTo>
                  <a:lnTo>
                    <a:pt x="2868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6" name="Google Shape;414;p28">
              <a:extLst>
                <a:ext uri="{FF2B5EF4-FFF2-40B4-BE49-F238E27FC236}">
                  <a16:creationId xmlns:a16="http://schemas.microsoft.com/office/drawing/2014/main" id="{9C0A562F-B505-37E1-7D26-E8932273BB53}"/>
                </a:ext>
              </a:extLst>
            </p:cNvPr>
            <p:cNvSpPr/>
            <p:nvPr/>
          </p:nvSpPr>
          <p:spPr>
            <a:xfrm>
              <a:off x="2159125" y="779200"/>
              <a:ext cx="626150" cy="1270175"/>
            </a:xfrm>
            <a:custGeom>
              <a:avLst/>
              <a:gdLst/>
              <a:ahLst/>
              <a:cxnLst/>
              <a:rect l="l" t="t" r="r" b="b"/>
              <a:pathLst>
                <a:path w="25046" h="50807" extrusionOk="0">
                  <a:moveTo>
                    <a:pt x="19038" y="0"/>
                  </a:moveTo>
                  <a:lnTo>
                    <a:pt x="1" y="50806"/>
                  </a:lnTo>
                  <a:lnTo>
                    <a:pt x="5969" y="50806"/>
                  </a:lnTo>
                  <a:lnTo>
                    <a:pt x="2504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7" name="Google Shape;415;p28">
              <a:extLst>
                <a:ext uri="{FF2B5EF4-FFF2-40B4-BE49-F238E27FC236}">
                  <a16:creationId xmlns:a16="http://schemas.microsoft.com/office/drawing/2014/main" id="{C9585D4A-854F-838A-CDB0-955E653A7187}"/>
                </a:ext>
              </a:extLst>
            </p:cNvPr>
            <p:cNvSpPr/>
            <p:nvPr/>
          </p:nvSpPr>
          <p:spPr>
            <a:xfrm>
              <a:off x="2945900" y="915950"/>
              <a:ext cx="717650" cy="996650"/>
            </a:xfrm>
            <a:custGeom>
              <a:avLst/>
              <a:gdLst/>
              <a:ahLst/>
              <a:cxnLst/>
              <a:rect l="l" t="t" r="r" b="b"/>
              <a:pathLst>
                <a:path w="28706" h="39866" extrusionOk="0">
                  <a:moveTo>
                    <a:pt x="0" y="1"/>
                  </a:moveTo>
                  <a:lnTo>
                    <a:pt x="0" y="10047"/>
                  </a:lnTo>
                  <a:lnTo>
                    <a:pt x="19992" y="19854"/>
                  </a:lnTo>
                  <a:lnTo>
                    <a:pt x="0" y="29740"/>
                  </a:lnTo>
                  <a:lnTo>
                    <a:pt x="0" y="39866"/>
                  </a:lnTo>
                  <a:lnTo>
                    <a:pt x="28705" y="24190"/>
                  </a:lnTo>
                  <a:lnTo>
                    <a:pt x="28705" y="15577"/>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18" name="Google Shape;416;p28">
            <a:extLst>
              <a:ext uri="{FF2B5EF4-FFF2-40B4-BE49-F238E27FC236}">
                <a16:creationId xmlns:a16="http://schemas.microsoft.com/office/drawing/2014/main" id="{66F4F0BF-24D8-A1D5-0DF4-1CBF95AE674A}"/>
              </a:ext>
            </a:extLst>
          </p:cNvPr>
          <p:cNvGrpSpPr/>
          <p:nvPr/>
        </p:nvGrpSpPr>
        <p:grpSpPr>
          <a:xfrm>
            <a:off x="2682349" y="3883170"/>
            <a:ext cx="265768" cy="163730"/>
            <a:chOff x="1319675" y="2389025"/>
            <a:chExt cx="2224000" cy="1370125"/>
          </a:xfrm>
        </p:grpSpPr>
        <p:sp>
          <p:nvSpPr>
            <p:cNvPr id="19" name="Google Shape;417;p28">
              <a:extLst>
                <a:ext uri="{FF2B5EF4-FFF2-40B4-BE49-F238E27FC236}">
                  <a16:creationId xmlns:a16="http://schemas.microsoft.com/office/drawing/2014/main" id="{605E3C72-AD1F-B297-ECB1-8987D633B56D}"/>
                </a:ext>
              </a:extLst>
            </p:cNvPr>
            <p:cNvSpPr/>
            <p:nvPr/>
          </p:nvSpPr>
          <p:spPr>
            <a:xfrm>
              <a:off x="1319675" y="2389025"/>
              <a:ext cx="1396475" cy="1369625"/>
            </a:xfrm>
            <a:custGeom>
              <a:avLst/>
              <a:gdLst/>
              <a:ahLst/>
              <a:cxnLst/>
              <a:rect l="l" t="t" r="r" b="b"/>
              <a:pathLst>
                <a:path w="55859" h="54785" extrusionOk="0">
                  <a:moveTo>
                    <a:pt x="49871" y="5988"/>
                  </a:moveTo>
                  <a:lnTo>
                    <a:pt x="49871" y="35509"/>
                  </a:lnTo>
                  <a:lnTo>
                    <a:pt x="5968" y="35509"/>
                  </a:lnTo>
                  <a:lnTo>
                    <a:pt x="5968" y="5988"/>
                  </a:lnTo>
                  <a:close/>
                  <a:moveTo>
                    <a:pt x="5570" y="0"/>
                  </a:moveTo>
                  <a:cubicBezTo>
                    <a:pt x="2487" y="0"/>
                    <a:pt x="0" y="2507"/>
                    <a:pt x="0" y="5570"/>
                  </a:cubicBezTo>
                  <a:lnTo>
                    <a:pt x="0" y="35906"/>
                  </a:lnTo>
                  <a:cubicBezTo>
                    <a:pt x="0" y="38990"/>
                    <a:pt x="2487" y="41476"/>
                    <a:pt x="5570" y="41476"/>
                  </a:cubicBezTo>
                  <a:lnTo>
                    <a:pt x="20549" y="41476"/>
                  </a:lnTo>
                  <a:lnTo>
                    <a:pt x="20549" y="48817"/>
                  </a:lnTo>
                  <a:lnTo>
                    <a:pt x="18182" y="48817"/>
                  </a:lnTo>
                  <a:cubicBezTo>
                    <a:pt x="16531" y="48817"/>
                    <a:pt x="15198" y="50150"/>
                    <a:pt x="15198" y="51801"/>
                  </a:cubicBezTo>
                  <a:cubicBezTo>
                    <a:pt x="15198" y="53452"/>
                    <a:pt x="16531" y="54785"/>
                    <a:pt x="18182" y="54785"/>
                  </a:cubicBezTo>
                  <a:lnTo>
                    <a:pt x="37657" y="54785"/>
                  </a:lnTo>
                  <a:cubicBezTo>
                    <a:pt x="39308" y="54785"/>
                    <a:pt x="40641" y="53452"/>
                    <a:pt x="40641" y="51801"/>
                  </a:cubicBezTo>
                  <a:cubicBezTo>
                    <a:pt x="40641" y="50150"/>
                    <a:pt x="39308" y="48817"/>
                    <a:pt x="37657" y="48817"/>
                  </a:cubicBezTo>
                  <a:lnTo>
                    <a:pt x="35290" y="48817"/>
                  </a:lnTo>
                  <a:lnTo>
                    <a:pt x="35290" y="41496"/>
                  </a:lnTo>
                  <a:lnTo>
                    <a:pt x="50289" y="41496"/>
                  </a:lnTo>
                  <a:cubicBezTo>
                    <a:pt x="53352" y="41476"/>
                    <a:pt x="55839" y="38990"/>
                    <a:pt x="55839" y="35926"/>
                  </a:cubicBezTo>
                  <a:lnTo>
                    <a:pt x="55839" y="5590"/>
                  </a:lnTo>
                  <a:cubicBezTo>
                    <a:pt x="55859" y="2507"/>
                    <a:pt x="53352" y="0"/>
                    <a:pt x="502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0" name="Google Shape;418;p28">
              <a:extLst>
                <a:ext uri="{FF2B5EF4-FFF2-40B4-BE49-F238E27FC236}">
                  <a16:creationId xmlns:a16="http://schemas.microsoft.com/office/drawing/2014/main" id="{D5F6B640-9FA0-FB8B-469D-2EBCC083645C}"/>
                </a:ext>
              </a:extLst>
            </p:cNvPr>
            <p:cNvSpPr/>
            <p:nvPr/>
          </p:nvSpPr>
          <p:spPr>
            <a:xfrm>
              <a:off x="2902125" y="2587450"/>
              <a:ext cx="641550" cy="1171700"/>
            </a:xfrm>
            <a:custGeom>
              <a:avLst/>
              <a:gdLst/>
              <a:ahLst/>
              <a:cxnLst/>
              <a:rect l="l" t="t" r="r" b="b"/>
              <a:pathLst>
                <a:path w="25662" h="46868" extrusionOk="0">
                  <a:moveTo>
                    <a:pt x="19615" y="4954"/>
                  </a:moveTo>
                  <a:cubicBezTo>
                    <a:pt x="20550" y="4954"/>
                    <a:pt x="21305" y="5709"/>
                    <a:pt x="21305" y="6644"/>
                  </a:cubicBezTo>
                  <a:lnTo>
                    <a:pt x="21305" y="10623"/>
                  </a:lnTo>
                  <a:cubicBezTo>
                    <a:pt x="21286" y="11558"/>
                    <a:pt x="20550" y="12314"/>
                    <a:pt x="19615" y="12314"/>
                  </a:cubicBezTo>
                  <a:lnTo>
                    <a:pt x="6048" y="12314"/>
                  </a:lnTo>
                  <a:cubicBezTo>
                    <a:pt x="5113" y="12314"/>
                    <a:pt x="4357" y="11558"/>
                    <a:pt x="4357" y="10623"/>
                  </a:cubicBezTo>
                  <a:lnTo>
                    <a:pt x="4357" y="6644"/>
                  </a:lnTo>
                  <a:cubicBezTo>
                    <a:pt x="4357" y="5709"/>
                    <a:pt x="5113" y="4954"/>
                    <a:pt x="6048" y="4954"/>
                  </a:cubicBezTo>
                  <a:close/>
                  <a:moveTo>
                    <a:pt x="19615" y="16173"/>
                  </a:moveTo>
                  <a:cubicBezTo>
                    <a:pt x="20550" y="16173"/>
                    <a:pt x="21305" y="16929"/>
                    <a:pt x="21305" y="17864"/>
                  </a:cubicBezTo>
                  <a:lnTo>
                    <a:pt x="21305" y="21842"/>
                  </a:lnTo>
                  <a:cubicBezTo>
                    <a:pt x="21286" y="22777"/>
                    <a:pt x="20550" y="23513"/>
                    <a:pt x="19615" y="23513"/>
                  </a:cubicBezTo>
                  <a:lnTo>
                    <a:pt x="6048" y="23513"/>
                  </a:lnTo>
                  <a:cubicBezTo>
                    <a:pt x="5113" y="23513"/>
                    <a:pt x="4357" y="22777"/>
                    <a:pt x="4357" y="21842"/>
                  </a:cubicBezTo>
                  <a:lnTo>
                    <a:pt x="4357" y="17864"/>
                  </a:lnTo>
                  <a:cubicBezTo>
                    <a:pt x="4357" y="16929"/>
                    <a:pt x="5113" y="16173"/>
                    <a:pt x="6048" y="16173"/>
                  </a:cubicBezTo>
                  <a:close/>
                  <a:moveTo>
                    <a:pt x="12807" y="29617"/>
                  </a:moveTo>
                  <a:cubicBezTo>
                    <a:pt x="14016" y="29617"/>
                    <a:pt x="15179" y="30556"/>
                    <a:pt x="15179" y="31968"/>
                  </a:cubicBezTo>
                  <a:cubicBezTo>
                    <a:pt x="15179" y="33281"/>
                    <a:pt x="14124" y="34335"/>
                    <a:pt x="12831" y="34335"/>
                  </a:cubicBezTo>
                  <a:cubicBezTo>
                    <a:pt x="10723" y="34335"/>
                    <a:pt x="9668" y="31789"/>
                    <a:pt x="11160" y="30317"/>
                  </a:cubicBezTo>
                  <a:cubicBezTo>
                    <a:pt x="11637" y="29833"/>
                    <a:pt x="12227" y="29617"/>
                    <a:pt x="12807" y="29617"/>
                  </a:cubicBezTo>
                  <a:close/>
                  <a:moveTo>
                    <a:pt x="3104" y="0"/>
                  </a:moveTo>
                  <a:cubicBezTo>
                    <a:pt x="1393" y="0"/>
                    <a:pt x="0" y="1393"/>
                    <a:pt x="0" y="3104"/>
                  </a:cubicBezTo>
                  <a:lnTo>
                    <a:pt x="0" y="43764"/>
                  </a:lnTo>
                  <a:cubicBezTo>
                    <a:pt x="0" y="45475"/>
                    <a:pt x="1393" y="46868"/>
                    <a:pt x="3104" y="46868"/>
                  </a:cubicBezTo>
                  <a:lnTo>
                    <a:pt x="22559" y="46868"/>
                  </a:lnTo>
                  <a:cubicBezTo>
                    <a:pt x="24270" y="46868"/>
                    <a:pt x="25662" y="45475"/>
                    <a:pt x="25662" y="43764"/>
                  </a:cubicBezTo>
                  <a:lnTo>
                    <a:pt x="25662" y="3104"/>
                  </a:lnTo>
                  <a:cubicBezTo>
                    <a:pt x="25662" y="1393"/>
                    <a:pt x="24270" y="0"/>
                    <a:pt x="225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21" name="Google Shape;419;p28">
            <a:extLst>
              <a:ext uri="{FF2B5EF4-FFF2-40B4-BE49-F238E27FC236}">
                <a16:creationId xmlns:a16="http://schemas.microsoft.com/office/drawing/2014/main" id="{1A85C548-B51B-D46F-8757-06194B80698A}"/>
              </a:ext>
            </a:extLst>
          </p:cNvPr>
          <p:cNvSpPr/>
          <p:nvPr/>
        </p:nvSpPr>
        <p:spPr>
          <a:xfrm>
            <a:off x="6670127" y="3581451"/>
            <a:ext cx="2681532" cy="1732190"/>
          </a:xfrm>
          <a:custGeom>
            <a:avLst/>
            <a:gdLst/>
            <a:ahLst/>
            <a:cxnLst/>
            <a:rect l="l" t="t" r="r" b="b"/>
            <a:pathLst>
              <a:path w="176649" h="114110" extrusionOk="0">
                <a:moveTo>
                  <a:pt x="5275" y="0"/>
                </a:moveTo>
                <a:cubicBezTo>
                  <a:pt x="2345" y="0"/>
                  <a:pt x="1" y="2344"/>
                  <a:pt x="1" y="5274"/>
                </a:cubicBezTo>
                <a:lnTo>
                  <a:pt x="1" y="108835"/>
                </a:lnTo>
                <a:cubicBezTo>
                  <a:pt x="1" y="111766"/>
                  <a:pt x="2345" y="114110"/>
                  <a:pt x="5275" y="114110"/>
                </a:cubicBezTo>
                <a:lnTo>
                  <a:pt x="171374" y="114110"/>
                </a:lnTo>
                <a:cubicBezTo>
                  <a:pt x="174304" y="114110"/>
                  <a:pt x="176648" y="111766"/>
                  <a:pt x="176648" y="108835"/>
                </a:cubicBezTo>
                <a:lnTo>
                  <a:pt x="176648" y="5274"/>
                </a:lnTo>
                <a:cubicBezTo>
                  <a:pt x="176648" y="2344"/>
                  <a:pt x="174304" y="0"/>
                  <a:pt x="1713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20;p28">
            <a:extLst>
              <a:ext uri="{FF2B5EF4-FFF2-40B4-BE49-F238E27FC236}">
                <a16:creationId xmlns:a16="http://schemas.microsoft.com/office/drawing/2014/main" id="{C5EF5080-1FAC-3EC7-03AD-CA1ACD916005}"/>
              </a:ext>
            </a:extLst>
          </p:cNvPr>
          <p:cNvSpPr/>
          <p:nvPr/>
        </p:nvSpPr>
        <p:spPr>
          <a:xfrm>
            <a:off x="6798489" y="3713608"/>
            <a:ext cx="2424808" cy="1467860"/>
          </a:xfrm>
          <a:custGeom>
            <a:avLst/>
            <a:gdLst/>
            <a:ahLst/>
            <a:cxnLst/>
            <a:rect l="l" t="t" r="r" b="b"/>
            <a:pathLst>
              <a:path w="159737" h="96697" extrusionOk="0">
                <a:moveTo>
                  <a:pt x="0" y="1"/>
                </a:moveTo>
                <a:lnTo>
                  <a:pt x="0" y="96697"/>
                </a:lnTo>
                <a:lnTo>
                  <a:pt x="159737" y="96697"/>
                </a:lnTo>
                <a:lnTo>
                  <a:pt x="159737"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91A51"/>
              </a:solidFill>
            </a:endParaRPr>
          </a:p>
        </p:txBody>
      </p:sp>
      <p:sp>
        <p:nvSpPr>
          <p:cNvPr id="23" name="Google Shape;421;p28">
            <a:extLst>
              <a:ext uri="{FF2B5EF4-FFF2-40B4-BE49-F238E27FC236}">
                <a16:creationId xmlns:a16="http://schemas.microsoft.com/office/drawing/2014/main" id="{F7010B66-90F4-DB30-20A5-459BC5C70153}"/>
              </a:ext>
            </a:extLst>
          </p:cNvPr>
          <p:cNvSpPr/>
          <p:nvPr/>
        </p:nvSpPr>
        <p:spPr>
          <a:xfrm>
            <a:off x="6429301" y="5308556"/>
            <a:ext cx="3163178" cy="83900"/>
          </a:xfrm>
          <a:custGeom>
            <a:avLst/>
            <a:gdLst/>
            <a:ahLst/>
            <a:cxnLst/>
            <a:rect l="l" t="t" r="r" b="b"/>
            <a:pathLst>
              <a:path w="208378" h="5527" extrusionOk="0">
                <a:moveTo>
                  <a:pt x="0" y="1"/>
                </a:moveTo>
                <a:lnTo>
                  <a:pt x="0" y="5526"/>
                </a:lnTo>
                <a:lnTo>
                  <a:pt x="208377" y="5526"/>
                </a:lnTo>
                <a:lnTo>
                  <a:pt x="20837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24" name="Google Shape;422;p28">
            <a:extLst>
              <a:ext uri="{FF2B5EF4-FFF2-40B4-BE49-F238E27FC236}">
                <a16:creationId xmlns:a16="http://schemas.microsoft.com/office/drawing/2014/main" id="{BCA63794-4596-58AC-AA7A-825E1F184572}"/>
              </a:ext>
            </a:extLst>
          </p:cNvPr>
          <p:cNvSpPr/>
          <p:nvPr/>
        </p:nvSpPr>
        <p:spPr>
          <a:xfrm>
            <a:off x="6798489" y="3713608"/>
            <a:ext cx="2424808" cy="141083"/>
          </a:xfrm>
          <a:custGeom>
            <a:avLst/>
            <a:gdLst/>
            <a:ahLst/>
            <a:cxnLst/>
            <a:rect l="l" t="t" r="r" b="b"/>
            <a:pathLst>
              <a:path w="159737" h="9294" extrusionOk="0">
                <a:moveTo>
                  <a:pt x="0" y="1"/>
                </a:moveTo>
                <a:lnTo>
                  <a:pt x="0" y="9294"/>
                </a:lnTo>
                <a:lnTo>
                  <a:pt x="159737" y="9294"/>
                </a:lnTo>
                <a:lnTo>
                  <a:pt x="159737"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423;p28">
            <a:extLst>
              <a:ext uri="{FF2B5EF4-FFF2-40B4-BE49-F238E27FC236}">
                <a16:creationId xmlns:a16="http://schemas.microsoft.com/office/drawing/2014/main" id="{B9B360EA-D57D-096A-1E36-C8D2D64DBD2D}"/>
              </a:ext>
            </a:extLst>
          </p:cNvPr>
          <p:cNvSpPr/>
          <p:nvPr/>
        </p:nvSpPr>
        <p:spPr>
          <a:xfrm>
            <a:off x="6937006" y="3914409"/>
            <a:ext cx="1029417" cy="521069"/>
          </a:xfrm>
          <a:custGeom>
            <a:avLst/>
            <a:gdLst/>
            <a:ahLst/>
            <a:cxnLst/>
            <a:rect l="l" t="t" r="r" b="b"/>
            <a:pathLst>
              <a:path w="67814" h="34326" extrusionOk="0">
                <a:moveTo>
                  <a:pt x="1" y="1"/>
                </a:moveTo>
                <a:lnTo>
                  <a:pt x="1" y="34326"/>
                </a:lnTo>
                <a:lnTo>
                  <a:pt x="67813" y="34326"/>
                </a:lnTo>
                <a:lnTo>
                  <a:pt x="6781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424;p28">
            <a:extLst>
              <a:ext uri="{FF2B5EF4-FFF2-40B4-BE49-F238E27FC236}">
                <a16:creationId xmlns:a16="http://schemas.microsoft.com/office/drawing/2014/main" id="{69DAD984-4B7E-123E-96CE-5548163E8C19}"/>
              </a:ext>
            </a:extLst>
          </p:cNvPr>
          <p:cNvSpPr/>
          <p:nvPr/>
        </p:nvSpPr>
        <p:spPr>
          <a:xfrm>
            <a:off x="7014530" y="4005914"/>
            <a:ext cx="297407" cy="297391"/>
          </a:xfrm>
          <a:custGeom>
            <a:avLst/>
            <a:gdLst/>
            <a:ahLst/>
            <a:cxnLst/>
            <a:rect l="l" t="t" r="r" b="b"/>
            <a:pathLst>
              <a:path w="19592" h="19591" extrusionOk="0">
                <a:moveTo>
                  <a:pt x="1" y="0"/>
                </a:moveTo>
                <a:lnTo>
                  <a:pt x="1" y="19591"/>
                </a:lnTo>
                <a:lnTo>
                  <a:pt x="19591" y="19591"/>
                </a:lnTo>
                <a:lnTo>
                  <a:pt x="1959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425;p28">
            <a:extLst>
              <a:ext uri="{FF2B5EF4-FFF2-40B4-BE49-F238E27FC236}">
                <a16:creationId xmlns:a16="http://schemas.microsoft.com/office/drawing/2014/main" id="{CA93F2FC-335B-832F-26ED-F7380D7C5C17}"/>
              </a:ext>
            </a:extLst>
          </p:cNvPr>
          <p:cNvSpPr/>
          <p:nvPr/>
        </p:nvSpPr>
        <p:spPr>
          <a:xfrm>
            <a:off x="7294116" y="4707428"/>
            <a:ext cx="908690" cy="329163"/>
          </a:xfrm>
          <a:custGeom>
            <a:avLst/>
            <a:gdLst/>
            <a:ahLst/>
            <a:cxnLst/>
            <a:rect l="l" t="t" r="r" b="b"/>
            <a:pathLst>
              <a:path w="59861" h="21684" extrusionOk="0">
                <a:moveTo>
                  <a:pt x="1" y="1"/>
                </a:moveTo>
                <a:lnTo>
                  <a:pt x="1" y="21684"/>
                </a:lnTo>
                <a:lnTo>
                  <a:pt x="59860" y="21684"/>
                </a:lnTo>
                <a:lnTo>
                  <a:pt x="5986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426;p28">
            <a:extLst>
              <a:ext uri="{FF2B5EF4-FFF2-40B4-BE49-F238E27FC236}">
                <a16:creationId xmlns:a16="http://schemas.microsoft.com/office/drawing/2014/main" id="{15670AD7-C497-2352-866A-A8409193B03D}"/>
              </a:ext>
            </a:extLst>
          </p:cNvPr>
          <p:cNvSpPr/>
          <p:nvPr/>
        </p:nvSpPr>
        <p:spPr>
          <a:xfrm>
            <a:off x="7353849" y="4782402"/>
            <a:ext cx="679927" cy="53403"/>
          </a:xfrm>
          <a:custGeom>
            <a:avLst/>
            <a:gdLst/>
            <a:ahLst/>
            <a:cxnLst/>
            <a:rect l="l" t="t" r="r" b="b"/>
            <a:pathLst>
              <a:path w="44791" h="3518" extrusionOk="0">
                <a:moveTo>
                  <a:pt x="1" y="1"/>
                </a:moveTo>
                <a:lnTo>
                  <a:pt x="1" y="3517"/>
                </a:lnTo>
                <a:lnTo>
                  <a:pt x="44791" y="3517"/>
                </a:lnTo>
                <a:lnTo>
                  <a:pt x="44791"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E2A47"/>
              </a:solidFill>
            </a:endParaRPr>
          </a:p>
        </p:txBody>
      </p:sp>
      <p:sp>
        <p:nvSpPr>
          <p:cNvPr id="29" name="Google Shape;427;p28">
            <a:extLst>
              <a:ext uri="{FF2B5EF4-FFF2-40B4-BE49-F238E27FC236}">
                <a16:creationId xmlns:a16="http://schemas.microsoft.com/office/drawing/2014/main" id="{5A592370-8637-BB05-747A-4B7D5A3C717D}"/>
              </a:ext>
            </a:extLst>
          </p:cNvPr>
          <p:cNvSpPr/>
          <p:nvPr/>
        </p:nvSpPr>
        <p:spPr>
          <a:xfrm>
            <a:off x="7353849" y="4882802"/>
            <a:ext cx="526154" cy="52128"/>
          </a:xfrm>
          <a:custGeom>
            <a:avLst/>
            <a:gdLst/>
            <a:ahLst/>
            <a:cxnLst/>
            <a:rect l="l" t="t" r="r" b="b"/>
            <a:pathLst>
              <a:path w="34661" h="3434" extrusionOk="0">
                <a:moveTo>
                  <a:pt x="1" y="1"/>
                </a:moveTo>
                <a:lnTo>
                  <a:pt x="1" y="3433"/>
                </a:lnTo>
                <a:lnTo>
                  <a:pt x="34661" y="3433"/>
                </a:lnTo>
                <a:lnTo>
                  <a:pt x="34661"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E2A47"/>
              </a:solidFill>
            </a:endParaRPr>
          </a:p>
        </p:txBody>
      </p:sp>
      <p:sp>
        <p:nvSpPr>
          <p:cNvPr id="30" name="Google Shape;428;p28">
            <a:extLst>
              <a:ext uri="{FF2B5EF4-FFF2-40B4-BE49-F238E27FC236}">
                <a16:creationId xmlns:a16="http://schemas.microsoft.com/office/drawing/2014/main" id="{A275135E-078D-47E6-486D-FB9AA102EBEC}"/>
              </a:ext>
            </a:extLst>
          </p:cNvPr>
          <p:cNvSpPr/>
          <p:nvPr/>
        </p:nvSpPr>
        <p:spPr>
          <a:xfrm>
            <a:off x="6973863" y="4707428"/>
            <a:ext cx="322818" cy="329163"/>
          </a:xfrm>
          <a:custGeom>
            <a:avLst/>
            <a:gdLst/>
            <a:ahLst/>
            <a:cxnLst/>
            <a:rect l="l" t="t" r="r" b="b"/>
            <a:pathLst>
              <a:path w="21266" h="21684" extrusionOk="0">
                <a:moveTo>
                  <a:pt x="1" y="1"/>
                </a:moveTo>
                <a:lnTo>
                  <a:pt x="1" y="21684"/>
                </a:lnTo>
                <a:lnTo>
                  <a:pt x="21265" y="21684"/>
                </a:lnTo>
                <a:lnTo>
                  <a:pt x="2126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429;p28">
            <a:extLst>
              <a:ext uri="{FF2B5EF4-FFF2-40B4-BE49-F238E27FC236}">
                <a16:creationId xmlns:a16="http://schemas.microsoft.com/office/drawing/2014/main" id="{E8C86449-C63C-4446-ED16-FD3E70FEBFDF}"/>
              </a:ext>
            </a:extLst>
          </p:cNvPr>
          <p:cNvSpPr/>
          <p:nvPr/>
        </p:nvSpPr>
        <p:spPr>
          <a:xfrm>
            <a:off x="7036132" y="4816572"/>
            <a:ext cx="218729" cy="109463"/>
          </a:xfrm>
          <a:custGeom>
            <a:avLst/>
            <a:gdLst/>
            <a:ahLst/>
            <a:cxnLst/>
            <a:rect l="l" t="t" r="r" b="b"/>
            <a:pathLst>
              <a:path w="14409" h="7211" extrusionOk="0">
                <a:moveTo>
                  <a:pt x="13060" y="1"/>
                </a:moveTo>
                <a:cubicBezTo>
                  <a:pt x="12832" y="1"/>
                  <a:pt x="12594" y="102"/>
                  <a:pt x="12391" y="345"/>
                </a:cubicBezTo>
                <a:lnTo>
                  <a:pt x="6950" y="5117"/>
                </a:lnTo>
                <a:lnTo>
                  <a:pt x="1592" y="345"/>
                </a:lnTo>
                <a:cubicBezTo>
                  <a:pt x="1424" y="178"/>
                  <a:pt x="1194" y="94"/>
                  <a:pt x="964" y="94"/>
                </a:cubicBezTo>
                <a:cubicBezTo>
                  <a:pt x="734" y="94"/>
                  <a:pt x="503" y="178"/>
                  <a:pt x="336" y="345"/>
                </a:cubicBezTo>
                <a:cubicBezTo>
                  <a:pt x="1" y="764"/>
                  <a:pt x="1" y="1266"/>
                  <a:pt x="336" y="1601"/>
                </a:cubicBezTo>
                <a:lnTo>
                  <a:pt x="6364" y="6959"/>
                </a:lnTo>
                <a:cubicBezTo>
                  <a:pt x="6531" y="7127"/>
                  <a:pt x="6761" y="7210"/>
                  <a:pt x="6992" y="7210"/>
                </a:cubicBezTo>
                <a:cubicBezTo>
                  <a:pt x="7222" y="7210"/>
                  <a:pt x="7452" y="7127"/>
                  <a:pt x="7619" y="6959"/>
                </a:cubicBezTo>
                <a:lnTo>
                  <a:pt x="13647" y="1685"/>
                </a:lnTo>
                <a:cubicBezTo>
                  <a:pt x="14408" y="987"/>
                  <a:pt x="13776" y="1"/>
                  <a:pt x="130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430;p28">
            <a:extLst>
              <a:ext uri="{FF2B5EF4-FFF2-40B4-BE49-F238E27FC236}">
                <a16:creationId xmlns:a16="http://schemas.microsoft.com/office/drawing/2014/main" id="{318AD10F-3BEF-D0BB-37C8-13A96F3B848F}"/>
              </a:ext>
            </a:extLst>
          </p:cNvPr>
          <p:cNvSpPr/>
          <p:nvPr/>
        </p:nvSpPr>
        <p:spPr>
          <a:xfrm>
            <a:off x="7477126" y="4464700"/>
            <a:ext cx="704079" cy="155049"/>
          </a:xfrm>
          <a:custGeom>
            <a:avLst/>
            <a:gdLst/>
            <a:ahLst/>
            <a:cxnLst/>
            <a:rect l="l" t="t" r="r" b="b"/>
            <a:pathLst>
              <a:path w="46382" h="10214" extrusionOk="0">
                <a:moveTo>
                  <a:pt x="1" y="0"/>
                </a:moveTo>
                <a:lnTo>
                  <a:pt x="1" y="10214"/>
                </a:lnTo>
                <a:lnTo>
                  <a:pt x="46381" y="10214"/>
                </a:lnTo>
                <a:lnTo>
                  <a:pt x="4638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431;p28">
            <a:extLst>
              <a:ext uri="{FF2B5EF4-FFF2-40B4-BE49-F238E27FC236}">
                <a16:creationId xmlns:a16="http://schemas.microsoft.com/office/drawing/2014/main" id="{07F31C73-0D72-A5F7-74A7-80405875A23D}"/>
              </a:ext>
            </a:extLst>
          </p:cNvPr>
          <p:cNvSpPr/>
          <p:nvPr/>
        </p:nvSpPr>
        <p:spPr>
          <a:xfrm>
            <a:off x="7477126" y="4272794"/>
            <a:ext cx="704079" cy="155064"/>
          </a:xfrm>
          <a:custGeom>
            <a:avLst/>
            <a:gdLst/>
            <a:ahLst/>
            <a:cxnLst/>
            <a:rect l="l" t="t" r="r" b="b"/>
            <a:pathLst>
              <a:path w="46382" h="10215" extrusionOk="0">
                <a:moveTo>
                  <a:pt x="1" y="0"/>
                </a:moveTo>
                <a:lnTo>
                  <a:pt x="1" y="10214"/>
                </a:lnTo>
                <a:lnTo>
                  <a:pt x="46381" y="10214"/>
                </a:lnTo>
                <a:lnTo>
                  <a:pt x="4638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432;p28">
            <a:extLst>
              <a:ext uri="{FF2B5EF4-FFF2-40B4-BE49-F238E27FC236}">
                <a16:creationId xmlns:a16="http://schemas.microsoft.com/office/drawing/2014/main" id="{855BECD7-B284-4BDB-AB4C-7D5D67A426A8}"/>
              </a:ext>
            </a:extLst>
          </p:cNvPr>
          <p:cNvSpPr/>
          <p:nvPr/>
        </p:nvSpPr>
        <p:spPr>
          <a:xfrm>
            <a:off x="8181189" y="4274069"/>
            <a:ext cx="155049" cy="155049"/>
          </a:xfrm>
          <a:custGeom>
            <a:avLst/>
            <a:gdLst/>
            <a:ahLst/>
            <a:cxnLst/>
            <a:rect l="l" t="t" r="r" b="b"/>
            <a:pathLst>
              <a:path w="10214" h="10214" extrusionOk="0">
                <a:moveTo>
                  <a:pt x="0" y="0"/>
                </a:moveTo>
                <a:lnTo>
                  <a:pt x="0" y="10214"/>
                </a:lnTo>
                <a:lnTo>
                  <a:pt x="10214" y="10214"/>
                </a:lnTo>
                <a:lnTo>
                  <a:pt x="10214" y="0"/>
                </a:lnTo>
                <a:close/>
              </a:path>
            </a:pathLst>
          </a:custGeom>
          <a:solidFill>
            <a:schemeClr val="accent1"/>
          </a:solidFill>
          <a:ln w="9525" cap="flat" cmpd="sng">
            <a:solidFill>
              <a:srgbClr val="48FF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433;p28">
            <a:extLst>
              <a:ext uri="{FF2B5EF4-FFF2-40B4-BE49-F238E27FC236}">
                <a16:creationId xmlns:a16="http://schemas.microsoft.com/office/drawing/2014/main" id="{EAD8784B-8E75-3184-3CE1-93A0345E2DF9}"/>
              </a:ext>
            </a:extLst>
          </p:cNvPr>
          <p:cNvSpPr/>
          <p:nvPr/>
        </p:nvSpPr>
        <p:spPr>
          <a:xfrm>
            <a:off x="8373080" y="4354128"/>
            <a:ext cx="744746" cy="714234"/>
          </a:xfrm>
          <a:custGeom>
            <a:avLst/>
            <a:gdLst/>
            <a:ahLst/>
            <a:cxnLst/>
            <a:rect l="l" t="t" r="r" b="b"/>
            <a:pathLst>
              <a:path w="49061" h="47051" extrusionOk="0">
                <a:moveTo>
                  <a:pt x="1" y="1"/>
                </a:moveTo>
                <a:lnTo>
                  <a:pt x="1" y="47051"/>
                </a:lnTo>
                <a:lnTo>
                  <a:pt x="49060" y="47051"/>
                </a:lnTo>
                <a:lnTo>
                  <a:pt x="4906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434;p28">
            <a:extLst>
              <a:ext uri="{FF2B5EF4-FFF2-40B4-BE49-F238E27FC236}">
                <a16:creationId xmlns:a16="http://schemas.microsoft.com/office/drawing/2014/main" id="{887C9357-E7ED-7C01-934D-2B7298170817}"/>
              </a:ext>
            </a:extLst>
          </p:cNvPr>
          <p:cNvSpPr/>
          <p:nvPr/>
        </p:nvSpPr>
        <p:spPr>
          <a:xfrm>
            <a:off x="8462035" y="4387175"/>
            <a:ext cx="728230" cy="623427"/>
          </a:xfrm>
          <a:custGeom>
            <a:avLst/>
            <a:gdLst/>
            <a:ahLst/>
            <a:cxnLst/>
            <a:rect l="l" t="t" r="r" b="b"/>
            <a:pathLst>
              <a:path w="47973" h="41069" extrusionOk="0">
                <a:moveTo>
                  <a:pt x="20698" y="2821"/>
                </a:moveTo>
                <a:cubicBezTo>
                  <a:pt x="25039" y="2821"/>
                  <a:pt x="29467" y="4434"/>
                  <a:pt x="33070" y="8037"/>
                </a:cubicBezTo>
                <a:cubicBezTo>
                  <a:pt x="44121" y="19172"/>
                  <a:pt x="36251" y="38176"/>
                  <a:pt x="20512" y="38176"/>
                </a:cubicBezTo>
                <a:cubicBezTo>
                  <a:pt x="10801" y="38176"/>
                  <a:pt x="2931" y="30223"/>
                  <a:pt x="2931" y="20512"/>
                </a:cubicBezTo>
                <a:cubicBezTo>
                  <a:pt x="2931" y="9866"/>
                  <a:pt x="11625" y="2821"/>
                  <a:pt x="20698" y="2821"/>
                </a:cubicBezTo>
                <a:close/>
                <a:moveTo>
                  <a:pt x="20512" y="0"/>
                </a:moveTo>
                <a:cubicBezTo>
                  <a:pt x="9210" y="0"/>
                  <a:pt x="1" y="9126"/>
                  <a:pt x="1" y="20512"/>
                </a:cubicBezTo>
                <a:cubicBezTo>
                  <a:pt x="1" y="32859"/>
                  <a:pt x="10118" y="41068"/>
                  <a:pt x="20681" y="41068"/>
                </a:cubicBezTo>
                <a:cubicBezTo>
                  <a:pt x="25730" y="41068"/>
                  <a:pt x="30882" y="39192"/>
                  <a:pt x="35079" y="34995"/>
                </a:cubicBezTo>
                <a:cubicBezTo>
                  <a:pt x="47972" y="22102"/>
                  <a:pt x="38847" y="0"/>
                  <a:pt x="20512"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E2A47"/>
              </a:solidFill>
            </a:endParaRPr>
          </a:p>
        </p:txBody>
      </p:sp>
      <p:sp>
        <p:nvSpPr>
          <p:cNvPr id="37" name="Google Shape;435;p28">
            <a:extLst>
              <a:ext uri="{FF2B5EF4-FFF2-40B4-BE49-F238E27FC236}">
                <a16:creationId xmlns:a16="http://schemas.microsoft.com/office/drawing/2014/main" id="{718184D2-1860-633F-A168-E361E61A6C20}"/>
              </a:ext>
            </a:extLst>
          </p:cNvPr>
          <p:cNvSpPr/>
          <p:nvPr/>
        </p:nvSpPr>
        <p:spPr>
          <a:xfrm>
            <a:off x="8698418" y="4535863"/>
            <a:ext cx="186835" cy="328040"/>
          </a:xfrm>
          <a:custGeom>
            <a:avLst/>
            <a:gdLst/>
            <a:ahLst/>
            <a:cxnLst/>
            <a:rect l="l" t="t" r="r" b="b"/>
            <a:pathLst>
              <a:path w="12308" h="21610" extrusionOk="0">
                <a:moveTo>
                  <a:pt x="1508" y="0"/>
                </a:moveTo>
                <a:cubicBezTo>
                  <a:pt x="671" y="0"/>
                  <a:pt x="1" y="670"/>
                  <a:pt x="1" y="1507"/>
                </a:cubicBezTo>
                <a:lnTo>
                  <a:pt x="84" y="1507"/>
                </a:lnTo>
                <a:lnTo>
                  <a:pt x="84" y="20177"/>
                </a:lnTo>
                <a:cubicBezTo>
                  <a:pt x="28" y="21028"/>
                  <a:pt x="740" y="21610"/>
                  <a:pt x="1492" y="21610"/>
                </a:cubicBezTo>
                <a:cubicBezTo>
                  <a:pt x="1849" y="21610"/>
                  <a:pt x="2216" y="21478"/>
                  <a:pt x="2512" y="21181"/>
                </a:cubicBezTo>
                <a:lnTo>
                  <a:pt x="11889" y="11889"/>
                </a:lnTo>
                <a:cubicBezTo>
                  <a:pt x="12140" y="11554"/>
                  <a:pt x="12307" y="11219"/>
                  <a:pt x="12307" y="10800"/>
                </a:cubicBezTo>
                <a:cubicBezTo>
                  <a:pt x="12307" y="10465"/>
                  <a:pt x="12140" y="10047"/>
                  <a:pt x="11889" y="9796"/>
                </a:cubicBezTo>
                <a:lnTo>
                  <a:pt x="2512" y="419"/>
                </a:lnTo>
                <a:cubicBezTo>
                  <a:pt x="2261" y="168"/>
                  <a:pt x="1843" y="0"/>
                  <a:pt x="1508"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E2A47"/>
              </a:solidFill>
            </a:endParaRPr>
          </a:p>
        </p:txBody>
      </p:sp>
      <p:sp>
        <p:nvSpPr>
          <p:cNvPr id="38" name="Google Shape;436;p28">
            <a:extLst>
              <a:ext uri="{FF2B5EF4-FFF2-40B4-BE49-F238E27FC236}">
                <a16:creationId xmlns:a16="http://schemas.microsoft.com/office/drawing/2014/main" id="{A7A9A803-6BDD-28F1-199B-174E6CB1402E}"/>
              </a:ext>
            </a:extLst>
          </p:cNvPr>
          <p:cNvSpPr/>
          <p:nvPr/>
        </p:nvSpPr>
        <p:spPr>
          <a:xfrm>
            <a:off x="8651405" y="2539344"/>
            <a:ext cx="1476741" cy="1959677"/>
          </a:xfrm>
          <a:custGeom>
            <a:avLst/>
            <a:gdLst/>
            <a:ahLst/>
            <a:cxnLst/>
            <a:rect l="l" t="t" r="r" b="b"/>
            <a:pathLst>
              <a:path w="97282" h="129096" extrusionOk="0">
                <a:moveTo>
                  <a:pt x="7702" y="0"/>
                </a:moveTo>
                <a:cubicBezTo>
                  <a:pt x="3433" y="84"/>
                  <a:pt x="0" y="3684"/>
                  <a:pt x="84" y="7953"/>
                </a:cubicBezTo>
                <a:lnTo>
                  <a:pt x="84" y="120807"/>
                </a:lnTo>
                <a:cubicBezTo>
                  <a:pt x="84" y="125161"/>
                  <a:pt x="3349" y="129096"/>
                  <a:pt x="7702" y="129096"/>
                </a:cubicBezTo>
                <a:lnTo>
                  <a:pt x="89161" y="129096"/>
                </a:lnTo>
                <a:cubicBezTo>
                  <a:pt x="93682" y="128928"/>
                  <a:pt x="97198" y="125244"/>
                  <a:pt x="97282" y="120807"/>
                </a:cubicBezTo>
                <a:lnTo>
                  <a:pt x="97282" y="7953"/>
                </a:lnTo>
                <a:cubicBezTo>
                  <a:pt x="97198" y="3600"/>
                  <a:pt x="93598" y="0"/>
                  <a:pt x="891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437;p28">
            <a:extLst>
              <a:ext uri="{FF2B5EF4-FFF2-40B4-BE49-F238E27FC236}">
                <a16:creationId xmlns:a16="http://schemas.microsoft.com/office/drawing/2014/main" id="{F430578A-C398-A179-004C-4C0D067E4678}"/>
              </a:ext>
            </a:extLst>
          </p:cNvPr>
          <p:cNvSpPr/>
          <p:nvPr/>
        </p:nvSpPr>
        <p:spPr>
          <a:xfrm>
            <a:off x="8768958" y="2682946"/>
            <a:ext cx="1241633" cy="1500907"/>
          </a:xfrm>
          <a:custGeom>
            <a:avLst/>
            <a:gdLst/>
            <a:ahLst/>
            <a:cxnLst/>
            <a:rect l="l" t="t" r="r" b="b"/>
            <a:pathLst>
              <a:path w="81794" h="98874" extrusionOk="0">
                <a:moveTo>
                  <a:pt x="0" y="0"/>
                </a:moveTo>
                <a:lnTo>
                  <a:pt x="0" y="98873"/>
                </a:lnTo>
                <a:lnTo>
                  <a:pt x="81794" y="98873"/>
                </a:lnTo>
                <a:lnTo>
                  <a:pt x="81794"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38;p28">
            <a:extLst>
              <a:ext uri="{FF2B5EF4-FFF2-40B4-BE49-F238E27FC236}">
                <a16:creationId xmlns:a16="http://schemas.microsoft.com/office/drawing/2014/main" id="{57AEDEA8-698A-162F-CFF3-22EF07816D6A}"/>
              </a:ext>
            </a:extLst>
          </p:cNvPr>
          <p:cNvSpPr/>
          <p:nvPr/>
        </p:nvSpPr>
        <p:spPr>
          <a:xfrm>
            <a:off x="9307166" y="4258813"/>
            <a:ext cx="185560" cy="159086"/>
          </a:xfrm>
          <a:custGeom>
            <a:avLst/>
            <a:gdLst/>
            <a:ahLst/>
            <a:cxnLst/>
            <a:rect l="l" t="t" r="r" b="b"/>
            <a:pathLst>
              <a:path w="12224" h="10480" extrusionOk="0">
                <a:moveTo>
                  <a:pt x="5275" y="1"/>
                </a:moveTo>
                <a:cubicBezTo>
                  <a:pt x="2344" y="1"/>
                  <a:pt x="0" y="2345"/>
                  <a:pt x="0" y="5275"/>
                </a:cubicBezTo>
                <a:cubicBezTo>
                  <a:pt x="0" y="8397"/>
                  <a:pt x="2579" y="10480"/>
                  <a:pt x="5283" y="10480"/>
                </a:cubicBezTo>
                <a:cubicBezTo>
                  <a:pt x="6567" y="10480"/>
                  <a:pt x="7880" y="10010"/>
                  <a:pt x="8958" y="8959"/>
                </a:cubicBezTo>
                <a:cubicBezTo>
                  <a:pt x="12223" y="5693"/>
                  <a:pt x="9879" y="1"/>
                  <a:pt x="5275"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39;p28">
            <a:extLst>
              <a:ext uri="{FF2B5EF4-FFF2-40B4-BE49-F238E27FC236}">
                <a16:creationId xmlns:a16="http://schemas.microsoft.com/office/drawing/2014/main" id="{D57AF308-CBC9-022E-FA23-E35E297C5353}"/>
              </a:ext>
            </a:extLst>
          </p:cNvPr>
          <p:cNvSpPr/>
          <p:nvPr/>
        </p:nvSpPr>
        <p:spPr>
          <a:xfrm>
            <a:off x="9370709" y="2902799"/>
            <a:ext cx="584612" cy="583352"/>
          </a:xfrm>
          <a:custGeom>
            <a:avLst/>
            <a:gdLst/>
            <a:ahLst/>
            <a:cxnLst/>
            <a:rect l="l" t="t" r="r" b="b"/>
            <a:pathLst>
              <a:path w="38512" h="38429" extrusionOk="0">
                <a:moveTo>
                  <a:pt x="19339" y="14484"/>
                </a:moveTo>
                <a:cubicBezTo>
                  <a:pt x="16577" y="14484"/>
                  <a:pt x="14316" y="16745"/>
                  <a:pt x="14316" y="19507"/>
                </a:cubicBezTo>
                <a:cubicBezTo>
                  <a:pt x="14316" y="22569"/>
                  <a:pt x="16812" y="24594"/>
                  <a:pt x="19411" y="24594"/>
                </a:cubicBezTo>
                <a:cubicBezTo>
                  <a:pt x="20650" y="24594"/>
                  <a:pt x="21913" y="24134"/>
                  <a:pt x="22939" y="23107"/>
                </a:cubicBezTo>
                <a:cubicBezTo>
                  <a:pt x="26037" y="19926"/>
                  <a:pt x="23860" y="14484"/>
                  <a:pt x="19339" y="14484"/>
                </a:cubicBezTo>
                <a:close/>
                <a:moveTo>
                  <a:pt x="19256" y="9629"/>
                </a:moveTo>
                <a:cubicBezTo>
                  <a:pt x="25786" y="9629"/>
                  <a:pt x="30390" y="16075"/>
                  <a:pt x="28381" y="22354"/>
                </a:cubicBezTo>
                <a:cubicBezTo>
                  <a:pt x="27062" y="26229"/>
                  <a:pt x="23469" y="28886"/>
                  <a:pt x="19363" y="28886"/>
                </a:cubicBezTo>
                <a:cubicBezTo>
                  <a:pt x="19299" y="28886"/>
                  <a:pt x="19236" y="28885"/>
                  <a:pt x="19172" y="28884"/>
                </a:cubicBezTo>
                <a:cubicBezTo>
                  <a:pt x="12558" y="28884"/>
                  <a:pt x="7954" y="22438"/>
                  <a:pt x="10047" y="16159"/>
                </a:cubicBezTo>
                <a:cubicBezTo>
                  <a:pt x="11386" y="12224"/>
                  <a:pt x="15070" y="9629"/>
                  <a:pt x="19256" y="9629"/>
                </a:cubicBezTo>
                <a:close/>
                <a:moveTo>
                  <a:pt x="16242" y="1"/>
                </a:moveTo>
                <a:lnTo>
                  <a:pt x="16242" y="2847"/>
                </a:lnTo>
                <a:cubicBezTo>
                  <a:pt x="13898" y="3266"/>
                  <a:pt x="11721" y="4187"/>
                  <a:pt x="9879" y="5526"/>
                </a:cubicBezTo>
                <a:lnTo>
                  <a:pt x="7786" y="3517"/>
                </a:lnTo>
                <a:lnTo>
                  <a:pt x="3433" y="7787"/>
                </a:lnTo>
                <a:lnTo>
                  <a:pt x="5526" y="9796"/>
                </a:lnTo>
                <a:cubicBezTo>
                  <a:pt x="4186" y="11722"/>
                  <a:pt x="3265" y="13898"/>
                  <a:pt x="2847" y="16159"/>
                </a:cubicBezTo>
                <a:lnTo>
                  <a:pt x="0" y="16159"/>
                </a:lnTo>
                <a:lnTo>
                  <a:pt x="0" y="22270"/>
                </a:lnTo>
                <a:lnTo>
                  <a:pt x="2847" y="22270"/>
                </a:lnTo>
                <a:cubicBezTo>
                  <a:pt x="3265" y="24531"/>
                  <a:pt x="4186" y="26707"/>
                  <a:pt x="5526" y="28633"/>
                </a:cubicBezTo>
                <a:lnTo>
                  <a:pt x="3433" y="30642"/>
                </a:lnTo>
                <a:lnTo>
                  <a:pt x="7786" y="34912"/>
                </a:lnTo>
                <a:lnTo>
                  <a:pt x="9879" y="32903"/>
                </a:lnTo>
                <a:cubicBezTo>
                  <a:pt x="11721" y="34242"/>
                  <a:pt x="13898" y="35163"/>
                  <a:pt x="16242" y="35582"/>
                </a:cubicBezTo>
                <a:lnTo>
                  <a:pt x="16242" y="38428"/>
                </a:lnTo>
                <a:lnTo>
                  <a:pt x="22270" y="38428"/>
                </a:lnTo>
                <a:lnTo>
                  <a:pt x="22270" y="35582"/>
                </a:lnTo>
                <a:cubicBezTo>
                  <a:pt x="24614" y="35163"/>
                  <a:pt x="26790" y="34242"/>
                  <a:pt x="28716" y="32903"/>
                </a:cubicBezTo>
                <a:lnTo>
                  <a:pt x="30809" y="34996"/>
                </a:lnTo>
                <a:lnTo>
                  <a:pt x="35079" y="30642"/>
                </a:lnTo>
                <a:lnTo>
                  <a:pt x="33069" y="28633"/>
                </a:lnTo>
                <a:cubicBezTo>
                  <a:pt x="34325" y="26707"/>
                  <a:pt x="35246" y="24531"/>
                  <a:pt x="35665" y="22270"/>
                </a:cubicBezTo>
                <a:lnTo>
                  <a:pt x="38511" y="22270"/>
                </a:lnTo>
                <a:lnTo>
                  <a:pt x="38511" y="16242"/>
                </a:lnTo>
                <a:lnTo>
                  <a:pt x="35665" y="16242"/>
                </a:lnTo>
                <a:cubicBezTo>
                  <a:pt x="35246" y="13898"/>
                  <a:pt x="34325" y="11722"/>
                  <a:pt x="33069" y="9796"/>
                </a:cubicBezTo>
                <a:lnTo>
                  <a:pt x="35079" y="7787"/>
                </a:lnTo>
                <a:lnTo>
                  <a:pt x="30809" y="3517"/>
                </a:lnTo>
                <a:lnTo>
                  <a:pt x="28716" y="5526"/>
                </a:lnTo>
                <a:cubicBezTo>
                  <a:pt x="26790" y="4187"/>
                  <a:pt x="24614" y="3350"/>
                  <a:pt x="22270" y="2847"/>
                </a:cubicBezTo>
                <a:lnTo>
                  <a:pt x="2227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40;p28">
            <a:extLst>
              <a:ext uri="{FF2B5EF4-FFF2-40B4-BE49-F238E27FC236}">
                <a16:creationId xmlns:a16="http://schemas.microsoft.com/office/drawing/2014/main" id="{4CF09D1C-B73B-2D2F-16AF-AFD57DA72FB9}"/>
              </a:ext>
            </a:extLst>
          </p:cNvPr>
          <p:cNvSpPr/>
          <p:nvPr/>
        </p:nvSpPr>
        <p:spPr>
          <a:xfrm>
            <a:off x="8900494" y="3004475"/>
            <a:ext cx="432099" cy="430839"/>
          </a:xfrm>
          <a:custGeom>
            <a:avLst/>
            <a:gdLst/>
            <a:ahLst/>
            <a:cxnLst/>
            <a:rect l="l" t="t" r="r" b="b"/>
            <a:pathLst>
              <a:path w="28465" h="28382" extrusionOk="0">
                <a:moveTo>
                  <a:pt x="14316" y="10633"/>
                </a:moveTo>
                <a:cubicBezTo>
                  <a:pt x="12307" y="10633"/>
                  <a:pt x="10632" y="12307"/>
                  <a:pt x="10632" y="14400"/>
                </a:cubicBezTo>
                <a:cubicBezTo>
                  <a:pt x="10632" y="16628"/>
                  <a:pt x="12504" y="18154"/>
                  <a:pt x="14437" y="18154"/>
                </a:cubicBezTo>
                <a:cubicBezTo>
                  <a:pt x="15337" y="18154"/>
                  <a:pt x="16251" y="17824"/>
                  <a:pt x="16995" y="17079"/>
                </a:cubicBezTo>
                <a:cubicBezTo>
                  <a:pt x="19339" y="14651"/>
                  <a:pt x="17665" y="10633"/>
                  <a:pt x="14316" y="10633"/>
                </a:cubicBezTo>
                <a:close/>
                <a:moveTo>
                  <a:pt x="14232" y="7033"/>
                </a:moveTo>
                <a:cubicBezTo>
                  <a:pt x="19088" y="7033"/>
                  <a:pt x="22521" y="11805"/>
                  <a:pt x="21014" y="16493"/>
                </a:cubicBezTo>
                <a:cubicBezTo>
                  <a:pt x="20093" y="19340"/>
                  <a:pt x="17330" y="21349"/>
                  <a:pt x="14232" y="21349"/>
                </a:cubicBezTo>
                <a:cubicBezTo>
                  <a:pt x="9377" y="21265"/>
                  <a:pt x="5944" y="16493"/>
                  <a:pt x="7535" y="11889"/>
                </a:cubicBezTo>
                <a:lnTo>
                  <a:pt x="7451" y="11889"/>
                </a:lnTo>
                <a:cubicBezTo>
                  <a:pt x="8372" y="8958"/>
                  <a:pt x="11135" y="7033"/>
                  <a:pt x="14232" y="7033"/>
                </a:cubicBezTo>
                <a:close/>
                <a:moveTo>
                  <a:pt x="11972" y="0"/>
                </a:moveTo>
                <a:lnTo>
                  <a:pt x="11972" y="2093"/>
                </a:lnTo>
                <a:cubicBezTo>
                  <a:pt x="10298" y="2428"/>
                  <a:pt x="8707" y="3098"/>
                  <a:pt x="7284" y="4103"/>
                </a:cubicBezTo>
                <a:lnTo>
                  <a:pt x="5777" y="2596"/>
                </a:lnTo>
                <a:lnTo>
                  <a:pt x="2595" y="5693"/>
                </a:lnTo>
                <a:lnTo>
                  <a:pt x="4102" y="7200"/>
                </a:lnTo>
                <a:cubicBezTo>
                  <a:pt x="3098" y="8623"/>
                  <a:pt x="2428" y="10214"/>
                  <a:pt x="2177" y="11972"/>
                </a:cubicBezTo>
                <a:lnTo>
                  <a:pt x="2093" y="11889"/>
                </a:lnTo>
                <a:lnTo>
                  <a:pt x="0" y="11889"/>
                </a:lnTo>
                <a:lnTo>
                  <a:pt x="0" y="16493"/>
                </a:lnTo>
                <a:lnTo>
                  <a:pt x="2093" y="16493"/>
                </a:lnTo>
                <a:cubicBezTo>
                  <a:pt x="2428" y="18167"/>
                  <a:pt x="3098" y="19758"/>
                  <a:pt x="4102" y="21181"/>
                </a:cubicBezTo>
                <a:lnTo>
                  <a:pt x="2595" y="22688"/>
                </a:lnTo>
                <a:lnTo>
                  <a:pt x="5693" y="25786"/>
                </a:lnTo>
                <a:lnTo>
                  <a:pt x="7200" y="24363"/>
                </a:lnTo>
                <a:cubicBezTo>
                  <a:pt x="8623" y="25284"/>
                  <a:pt x="10214" y="25953"/>
                  <a:pt x="11972" y="26288"/>
                </a:cubicBezTo>
                <a:lnTo>
                  <a:pt x="11972" y="28381"/>
                </a:lnTo>
                <a:lnTo>
                  <a:pt x="16493" y="28381"/>
                </a:lnTo>
                <a:lnTo>
                  <a:pt x="16493" y="26288"/>
                </a:lnTo>
                <a:cubicBezTo>
                  <a:pt x="18167" y="25953"/>
                  <a:pt x="19758" y="25284"/>
                  <a:pt x="21181" y="24363"/>
                </a:cubicBezTo>
                <a:lnTo>
                  <a:pt x="22772" y="25870"/>
                </a:lnTo>
                <a:lnTo>
                  <a:pt x="25869" y="22772"/>
                </a:lnTo>
                <a:lnTo>
                  <a:pt x="24362" y="21265"/>
                </a:lnTo>
                <a:cubicBezTo>
                  <a:pt x="25367" y="19758"/>
                  <a:pt x="26037" y="18167"/>
                  <a:pt x="26372" y="16493"/>
                </a:cubicBezTo>
                <a:lnTo>
                  <a:pt x="28465" y="16493"/>
                </a:lnTo>
                <a:lnTo>
                  <a:pt x="28465" y="11972"/>
                </a:lnTo>
                <a:lnTo>
                  <a:pt x="26372" y="11972"/>
                </a:lnTo>
                <a:cubicBezTo>
                  <a:pt x="26037" y="10214"/>
                  <a:pt x="25367" y="8623"/>
                  <a:pt x="24362" y="7200"/>
                </a:cubicBezTo>
                <a:lnTo>
                  <a:pt x="25869" y="5693"/>
                </a:lnTo>
                <a:lnTo>
                  <a:pt x="22772" y="2596"/>
                </a:lnTo>
                <a:lnTo>
                  <a:pt x="21265" y="4103"/>
                </a:lnTo>
                <a:cubicBezTo>
                  <a:pt x="19842" y="3098"/>
                  <a:pt x="18167" y="2428"/>
                  <a:pt x="16493" y="2093"/>
                </a:cubicBezTo>
                <a:lnTo>
                  <a:pt x="1649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41;p28">
            <a:extLst>
              <a:ext uri="{FF2B5EF4-FFF2-40B4-BE49-F238E27FC236}">
                <a16:creationId xmlns:a16="http://schemas.microsoft.com/office/drawing/2014/main" id="{F9D82EC6-1B08-5700-A01F-A55067B4E050}"/>
              </a:ext>
            </a:extLst>
          </p:cNvPr>
          <p:cNvSpPr/>
          <p:nvPr/>
        </p:nvSpPr>
        <p:spPr>
          <a:xfrm>
            <a:off x="9018685" y="3412422"/>
            <a:ext cx="636710" cy="635450"/>
          </a:xfrm>
          <a:custGeom>
            <a:avLst/>
            <a:gdLst/>
            <a:ahLst/>
            <a:cxnLst/>
            <a:rect l="l" t="t" r="r" b="b"/>
            <a:pathLst>
              <a:path w="41944" h="41861" extrusionOk="0">
                <a:moveTo>
                  <a:pt x="21243" y="15752"/>
                </a:moveTo>
                <a:cubicBezTo>
                  <a:pt x="20950" y="15752"/>
                  <a:pt x="20650" y="15775"/>
                  <a:pt x="20344" y="15823"/>
                </a:cubicBezTo>
                <a:cubicBezTo>
                  <a:pt x="17414" y="16242"/>
                  <a:pt x="15321" y="19005"/>
                  <a:pt x="15823" y="22019"/>
                </a:cubicBezTo>
                <a:cubicBezTo>
                  <a:pt x="16280" y="24914"/>
                  <a:pt x="18709" y="26576"/>
                  <a:pt x="21185" y="26576"/>
                </a:cubicBezTo>
                <a:cubicBezTo>
                  <a:pt x="22790" y="26576"/>
                  <a:pt x="24415" y="25877"/>
                  <a:pt x="25534" y="24363"/>
                </a:cubicBezTo>
                <a:cubicBezTo>
                  <a:pt x="28198" y="20680"/>
                  <a:pt x="25510" y="15752"/>
                  <a:pt x="21243" y="15752"/>
                </a:cubicBezTo>
                <a:close/>
                <a:moveTo>
                  <a:pt x="21052" y="10506"/>
                </a:moveTo>
                <a:cubicBezTo>
                  <a:pt x="27354" y="10506"/>
                  <a:pt x="32385" y="16206"/>
                  <a:pt x="31227" y="22688"/>
                </a:cubicBezTo>
                <a:cubicBezTo>
                  <a:pt x="30474" y="27125"/>
                  <a:pt x="26958" y="30474"/>
                  <a:pt x="22604" y="31144"/>
                </a:cubicBezTo>
                <a:cubicBezTo>
                  <a:pt x="22054" y="31229"/>
                  <a:pt x="21510" y="31270"/>
                  <a:pt x="20975" y="31270"/>
                </a:cubicBezTo>
                <a:cubicBezTo>
                  <a:pt x="14673" y="31270"/>
                  <a:pt x="9642" y="25571"/>
                  <a:pt x="10800" y="19088"/>
                </a:cubicBezTo>
                <a:cubicBezTo>
                  <a:pt x="11470" y="14735"/>
                  <a:pt x="14986" y="11302"/>
                  <a:pt x="19423" y="10633"/>
                </a:cubicBezTo>
                <a:cubicBezTo>
                  <a:pt x="19973" y="10548"/>
                  <a:pt x="20517" y="10506"/>
                  <a:pt x="21052" y="10506"/>
                </a:cubicBezTo>
                <a:close/>
                <a:moveTo>
                  <a:pt x="21097" y="0"/>
                </a:moveTo>
                <a:lnTo>
                  <a:pt x="17916" y="503"/>
                </a:lnTo>
                <a:lnTo>
                  <a:pt x="14651" y="1005"/>
                </a:lnTo>
                <a:lnTo>
                  <a:pt x="15153" y="4019"/>
                </a:lnTo>
                <a:cubicBezTo>
                  <a:pt x="12725" y="4856"/>
                  <a:pt x="10632" y="6196"/>
                  <a:pt x="8791" y="7870"/>
                </a:cubicBezTo>
                <a:lnTo>
                  <a:pt x="6279" y="6112"/>
                </a:lnTo>
                <a:lnTo>
                  <a:pt x="2428" y="11302"/>
                </a:lnTo>
                <a:lnTo>
                  <a:pt x="4856" y="13144"/>
                </a:lnTo>
                <a:cubicBezTo>
                  <a:pt x="3767" y="15405"/>
                  <a:pt x="3181" y="17833"/>
                  <a:pt x="3098" y="20344"/>
                </a:cubicBezTo>
                <a:lnTo>
                  <a:pt x="0" y="20846"/>
                </a:lnTo>
                <a:lnTo>
                  <a:pt x="1005" y="27293"/>
                </a:lnTo>
                <a:lnTo>
                  <a:pt x="4102" y="26791"/>
                </a:lnTo>
                <a:cubicBezTo>
                  <a:pt x="4939" y="29135"/>
                  <a:pt x="6195" y="31311"/>
                  <a:pt x="7953" y="33153"/>
                </a:cubicBezTo>
                <a:lnTo>
                  <a:pt x="6112" y="35665"/>
                </a:lnTo>
                <a:lnTo>
                  <a:pt x="11386" y="39516"/>
                </a:lnTo>
                <a:lnTo>
                  <a:pt x="13144" y="37004"/>
                </a:lnTo>
                <a:cubicBezTo>
                  <a:pt x="15404" y="38093"/>
                  <a:pt x="17916" y="38679"/>
                  <a:pt x="20428" y="38762"/>
                </a:cubicBezTo>
                <a:lnTo>
                  <a:pt x="20930" y="41860"/>
                </a:lnTo>
                <a:lnTo>
                  <a:pt x="24195" y="41358"/>
                </a:lnTo>
                <a:lnTo>
                  <a:pt x="27376" y="40855"/>
                </a:lnTo>
                <a:lnTo>
                  <a:pt x="26958" y="37842"/>
                </a:lnTo>
                <a:cubicBezTo>
                  <a:pt x="29302" y="37004"/>
                  <a:pt x="31478" y="35665"/>
                  <a:pt x="33237" y="33990"/>
                </a:cubicBezTo>
                <a:lnTo>
                  <a:pt x="35748" y="35832"/>
                </a:lnTo>
                <a:lnTo>
                  <a:pt x="39599" y="30558"/>
                </a:lnTo>
                <a:lnTo>
                  <a:pt x="37088" y="28716"/>
                </a:lnTo>
                <a:cubicBezTo>
                  <a:pt x="38176" y="26456"/>
                  <a:pt x="38846" y="24028"/>
                  <a:pt x="38929" y="21516"/>
                </a:cubicBezTo>
                <a:lnTo>
                  <a:pt x="41943" y="21014"/>
                </a:lnTo>
                <a:lnTo>
                  <a:pt x="40939" y="14568"/>
                </a:lnTo>
                <a:lnTo>
                  <a:pt x="37925" y="15070"/>
                </a:lnTo>
                <a:cubicBezTo>
                  <a:pt x="37088" y="12642"/>
                  <a:pt x="35748" y="10549"/>
                  <a:pt x="34074" y="8707"/>
                </a:cubicBezTo>
                <a:lnTo>
                  <a:pt x="35916" y="6196"/>
                </a:lnTo>
                <a:lnTo>
                  <a:pt x="30641" y="2344"/>
                </a:lnTo>
                <a:lnTo>
                  <a:pt x="28799" y="4856"/>
                </a:lnTo>
                <a:cubicBezTo>
                  <a:pt x="26539" y="3684"/>
                  <a:pt x="24111" y="3098"/>
                  <a:pt x="21600" y="3014"/>
                </a:cubicBezTo>
                <a:lnTo>
                  <a:pt x="2109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4" name="Picture 43">
            <a:extLst>
              <a:ext uri="{FF2B5EF4-FFF2-40B4-BE49-F238E27FC236}">
                <a16:creationId xmlns:a16="http://schemas.microsoft.com/office/drawing/2014/main" id="{7DCA06A5-8CBE-BA46-CD98-5AB1589A97D4}"/>
              </a:ext>
            </a:extLst>
          </p:cNvPr>
          <p:cNvPicPr>
            <a:picLocks noChangeAspect="1"/>
          </p:cNvPicPr>
          <p:nvPr/>
        </p:nvPicPr>
        <p:blipFill>
          <a:blip r:embed="rId2"/>
          <a:stretch>
            <a:fillRect/>
          </a:stretch>
        </p:blipFill>
        <p:spPr>
          <a:xfrm>
            <a:off x="2664970" y="3118540"/>
            <a:ext cx="314860" cy="314860"/>
          </a:xfrm>
          <a:prstGeom prst="rect">
            <a:avLst/>
          </a:prstGeom>
        </p:spPr>
      </p:pic>
    </p:spTree>
    <p:extLst>
      <p:ext uri="{BB962C8B-B14F-4D97-AF65-F5344CB8AC3E}">
        <p14:creationId xmlns:p14="http://schemas.microsoft.com/office/powerpoint/2010/main" val="21322960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A305F21-80EF-AA15-5C18-204E6F859530}"/>
              </a:ext>
            </a:extLst>
          </p:cNvPr>
          <p:cNvSpPr>
            <a:spLocks noGrp="1"/>
          </p:cNvSpPr>
          <p:nvPr>
            <p:ph idx="1"/>
          </p:nvPr>
        </p:nvSpPr>
        <p:spPr>
          <a:xfrm>
            <a:off x="168676" y="150920"/>
            <a:ext cx="11869444" cy="6471822"/>
          </a:xfrm>
        </p:spPr>
        <p:txBody>
          <a:bodyPr/>
          <a:lstStyle/>
          <a:p>
            <a:pPr marL="36900" indent="0">
              <a:buNone/>
            </a:pPr>
            <a:r>
              <a:rPr lang="en-IN" dirty="0">
                <a:solidFill>
                  <a:schemeClr val="bg1">
                    <a:lumMod val="85000"/>
                    <a:lumOff val="15000"/>
                  </a:schemeClr>
                </a:solidFill>
              </a:rPr>
              <a:t>*</a:t>
            </a:r>
          </a:p>
        </p:txBody>
      </p:sp>
      <p:sp>
        <p:nvSpPr>
          <p:cNvPr id="2" name="Title 1">
            <a:extLst>
              <a:ext uri="{FF2B5EF4-FFF2-40B4-BE49-F238E27FC236}">
                <a16:creationId xmlns:a16="http://schemas.microsoft.com/office/drawing/2014/main" id="{329363AA-19A2-6E4D-01E1-6267CDE36A20}"/>
              </a:ext>
            </a:extLst>
          </p:cNvPr>
          <p:cNvSpPr txBox="1">
            <a:spLocks/>
          </p:cNvSpPr>
          <p:nvPr/>
        </p:nvSpPr>
        <p:spPr>
          <a:xfrm>
            <a:off x="5836728" y="501589"/>
            <a:ext cx="3530400" cy="606600"/>
          </a:xfrm>
          <a:prstGeom prst="rect">
            <a:avLst/>
          </a:prstGeom>
          <a:effectLst>
            <a:outerShdw blurRad="25400" dir="17880000">
              <a:srgbClr val="000000">
                <a:alpha val="46000"/>
              </a:srgbClr>
            </a:outerShdw>
          </a:effectLst>
        </p:spPr>
        <p:txBody>
          <a:bodyPr vert="horz" lIns="91440" tIns="45720" rIns="91440" bIns="45720" rtlCol="0" anchor="ctr">
            <a:normAutofit fontScale="70000" lnSpcReduction="20000"/>
          </a:bodyPr>
          <a:lst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INTRODUCTION</a:t>
            </a:r>
            <a:endParaRPr lang="en-IN" dirty="0"/>
          </a:p>
        </p:txBody>
      </p:sp>
      <p:sp>
        <p:nvSpPr>
          <p:cNvPr id="4" name="Subtitle 2">
            <a:extLst>
              <a:ext uri="{FF2B5EF4-FFF2-40B4-BE49-F238E27FC236}">
                <a16:creationId xmlns:a16="http://schemas.microsoft.com/office/drawing/2014/main" id="{FB758CC6-BFF9-F5A3-C961-25C069BF64AD}"/>
              </a:ext>
            </a:extLst>
          </p:cNvPr>
          <p:cNvSpPr txBox="1">
            <a:spLocks/>
          </p:cNvSpPr>
          <p:nvPr/>
        </p:nvSpPr>
        <p:spPr>
          <a:xfrm>
            <a:off x="4465469" y="1668020"/>
            <a:ext cx="7726532" cy="4688391"/>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0" indent="0">
              <a:buNone/>
            </a:pPr>
            <a:r>
              <a:rPr lang="en-US" sz="2000" b="0" i="0" dirty="0">
                <a:effectLst/>
                <a:latin typeface="Garamond (Body)"/>
              </a:rPr>
              <a:t>Lasso Regression is a type of linear regression that uses L1 regularization.</a:t>
            </a:r>
          </a:p>
          <a:p>
            <a:pPr marL="0" indent="0">
              <a:buNone/>
            </a:pPr>
            <a:r>
              <a:rPr lang="en-US" sz="2000" b="0" i="0" dirty="0">
                <a:effectLst/>
                <a:latin typeface="Garamond (Body)"/>
              </a:rPr>
              <a:t>Regularization is a technique used to combat overfitting in regression models, </a:t>
            </a:r>
          </a:p>
          <a:p>
            <a:pPr marL="0" indent="0">
              <a:buNone/>
            </a:pPr>
            <a:endParaRPr lang="en-US" sz="2000" b="0" i="0" dirty="0">
              <a:effectLst/>
              <a:latin typeface="Garamond (Body)"/>
            </a:endParaRPr>
          </a:p>
          <a:p>
            <a:pPr marL="0" indent="0">
              <a:buNone/>
            </a:pPr>
            <a:r>
              <a:rPr lang="en-US" sz="2000" dirty="0">
                <a:effectLst/>
                <a:latin typeface="Garamond (Body)"/>
              </a:rPr>
              <a:t>A</a:t>
            </a:r>
            <a:r>
              <a:rPr lang="en-US" sz="2000" b="0" i="0" dirty="0">
                <a:effectLst/>
                <a:latin typeface="Garamond (Body)"/>
              </a:rPr>
              <a:t>nd the L1 regularization term adds a penalty to the loss function that encourages the model to have sparse coefficients (i.e. to have some of its coefficients equal to zero). </a:t>
            </a:r>
          </a:p>
          <a:p>
            <a:pPr marL="0" indent="0">
              <a:buNone/>
            </a:pPr>
            <a:endParaRPr lang="en-US" sz="2000" b="0" i="0" dirty="0">
              <a:effectLst/>
              <a:latin typeface="Garamond (Body)"/>
            </a:endParaRPr>
          </a:p>
          <a:p>
            <a:pPr marL="0" indent="0">
              <a:buNone/>
            </a:pPr>
            <a:r>
              <a:rPr lang="en-US" sz="2000" b="0" i="0" dirty="0">
                <a:effectLst/>
                <a:latin typeface="Garamond (Body)"/>
              </a:rPr>
              <a:t>This results in a simpler and more interpretable model, where only a subset of the features are used in the prediction.</a:t>
            </a:r>
            <a:endParaRPr lang="en-IN" sz="2000" dirty="0">
              <a:latin typeface="Garamond (Body)"/>
            </a:endParaRPr>
          </a:p>
        </p:txBody>
      </p:sp>
      <p:pic>
        <p:nvPicPr>
          <p:cNvPr id="5" name="Picture 4">
            <a:extLst>
              <a:ext uri="{FF2B5EF4-FFF2-40B4-BE49-F238E27FC236}">
                <a16:creationId xmlns:a16="http://schemas.microsoft.com/office/drawing/2014/main" id="{39D0EB43-7632-FE6B-009D-BF6D5C9C13AA}"/>
              </a:ext>
            </a:extLst>
          </p:cNvPr>
          <p:cNvPicPr>
            <a:picLocks noChangeAspect="1"/>
          </p:cNvPicPr>
          <p:nvPr/>
        </p:nvPicPr>
        <p:blipFill>
          <a:blip r:embed="rId2"/>
          <a:stretch>
            <a:fillRect/>
          </a:stretch>
        </p:blipFill>
        <p:spPr>
          <a:xfrm>
            <a:off x="256202" y="857250"/>
            <a:ext cx="4037743" cy="5143500"/>
          </a:xfrm>
          <a:prstGeom prst="rect">
            <a:avLst/>
          </a:prstGeom>
        </p:spPr>
      </p:pic>
      <p:cxnSp>
        <p:nvCxnSpPr>
          <p:cNvPr id="6" name="Straight Connector 5">
            <a:extLst>
              <a:ext uri="{FF2B5EF4-FFF2-40B4-BE49-F238E27FC236}">
                <a16:creationId xmlns:a16="http://schemas.microsoft.com/office/drawing/2014/main" id="{DFE587BA-CA48-267D-5392-A28BE50D0E11}"/>
              </a:ext>
            </a:extLst>
          </p:cNvPr>
          <p:cNvCxnSpPr/>
          <p:nvPr/>
        </p:nvCxnSpPr>
        <p:spPr>
          <a:xfrm flipV="1">
            <a:off x="5913669" y="1097914"/>
            <a:ext cx="3530400" cy="20549"/>
          </a:xfrm>
          <a:prstGeom prst="line">
            <a:avLst/>
          </a:prstGeom>
          <a:ln>
            <a:solidFill>
              <a:schemeClr val="accent1"/>
            </a:solidFill>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42477887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A305F21-80EF-AA15-5C18-204E6F859530}"/>
              </a:ext>
            </a:extLst>
          </p:cNvPr>
          <p:cNvSpPr>
            <a:spLocks noGrp="1"/>
          </p:cNvSpPr>
          <p:nvPr>
            <p:ph idx="1"/>
          </p:nvPr>
        </p:nvSpPr>
        <p:spPr>
          <a:xfrm>
            <a:off x="168676" y="150920"/>
            <a:ext cx="11869444" cy="6471822"/>
          </a:xfrm>
        </p:spPr>
        <p:txBody>
          <a:bodyPr/>
          <a:lstStyle/>
          <a:p>
            <a:pPr marL="36900" indent="0">
              <a:buNone/>
            </a:pPr>
            <a:endParaRPr lang="en-IN" dirty="0"/>
          </a:p>
        </p:txBody>
      </p:sp>
      <p:pic>
        <p:nvPicPr>
          <p:cNvPr id="2" name="Content Placeholder 3">
            <a:extLst>
              <a:ext uri="{FF2B5EF4-FFF2-40B4-BE49-F238E27FC236}">
                <a16:creationId xmlns:a16="http://schemas.microsoft.com/office/drawing/2014/main" id="{C55CB700-495D-F711-D0EC-0295182FE2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7868" y="810431"/>
            <a:ext cx="10653204" cy="5253018"/>
          </a:xfrm>
          <a:prstGeom prst="rect">
            <a:avLst/>
          </a:prstGeom>
          <a:effectLst>
            <a:outerShdw blurRad="25400" dir="17880000">
              <a:srgbClr val="000000">
                <a:alpha val="46000"/>
              </a:srgbClr>
            </a:outerShdw>
          </a:effectLst>
        </p:spPr>
      </p:pic>
      <p:sp>
        <p:nvSpPr>
          <p:cNvPr id="4" name="Rectangle 3">
            <a:extLst>
              <a:ext uri="{FF2B5EF4-FFF2-40B4-BE49-F238E27FC236}">
                <a16:creationId xmlns:a16="http://schemas.microsoft.com/office/drawing/2014/main" id="{05658646-BA6E-3FB1-25B5-04217AEAF6EC}"/>
              </a:ext>
            </a:extLst>
          </p:cNvPr>
          <p:cNvSpPr/>
          <p:nvPr/>
        </p:nvSpPr>
        <p:spPr>
          <a:xfrm>
            <a:off x="2148396" y="5539666"/>
            <a:ext cx="8282866" cy="39949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2">
                    <a:lumMod val="20000"/>
                    <a:lumOff val="80000"/>
                  </a:schemeClr>
                </a:solidFill>
              </a:rPr>
              <a:t>Some Data Points</a:t>
            </a:r>
            <a:endParaRPr lang="en-IN" sz="2400" b="1" dirty="0">
              <a:solidFill>
                <a:schemeClr val="bg2">
                  <a:lumMod val="20000"/>
                  <a:lumOff val="80000"/>
                </a:schemeClr>
              </a:solidFill>
            </a:endParaRPr>
          </a:p>
        </p:txBody>
      </p:sp>
    </p:spTree>
    <p:extLst>
      <p:ext uri="{BB962C8B-B14F-4D97-AF65-F5344CB8AC3E}">
        <p14:creationId xmlns:p14="http://schemas.microsoft.com/office/powerpoint/2010/main" val="23336835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A305F21-80EF-AA15-5C18-204E6F859530}"/>
              </a:ext>
            </a:extLst>
          </p:cNvPr>
          <p:cNvSpPr>
            <a:spLocks noGrp="1"/>
          </p:cNvSpPr>
          <p:nvPr>
            <p:ph idx="1"/>
          </p:nvPr>
        </p:nvSpPr>
        <p:spPr>
          <a:xfrm>
            <a:off x="168676" y="150920"/>
            <a:ext cx="11869444" cy="6471822"/>
          </a:xfrm>
        </p:spPr>
        <p:txBody>
          <a:bodyPr/>
          <a:lstStyle/>
          <a:p>
            <a:endParaRPr lang="en-IN" dirty="0"/>
          </a:p>
        </p:txBody>
      </p:sp>
      <p:pic>
        <p:nvPicPr>
          <p:cNvPr id="2" name="Content Placeholder 3">
            <a:extLst>
              <a:ext uri="{FF2B5EF4-FFF2-40B4-BE49-F238E27FC236}">
                <a16:creationId xmlns:a16="http://schemas.microsoft.com/office/drawing/2014/main" id="{17F98D34-221F-F61F-E549-48FB2AAE86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1258" y="745231"/>
            <a:ext cx="6494813" cy="5283200"/>
          </a:xfrm>
          <a:prstGeom prst="rect">
            <a:avLst/>
          </a:prstGeom>
          <a:effectLst>
            <a:outerShdw blurRad="25400" dir="17880000">
              <a:srgbClr val="000000">
                <a:alpha val="46000"/>
              </a:srgbClr>
            </a:outerShdw>
          </a:effectLst>
        </p:spPr>
      </p:pic>
      <p:sp>
        <p:nvSpPr>
          <p:cNvPr id="4" name="TextBox 3">
            <a:extLst>
              <a:ext uri="{FF2B5EF4-FFF2-40B4-BE49-F238E27FC236}">
                <a16:creationId xmlns:a16="http://schemas.microsoft.com/office/drawing/2014/main" id="{958C1E21-BB2B-4BE8-7908-162E6E18C5B9}"/>
              </a:ext>
            </a:extLst>
          </p:cNvPr>
          <p:cNvSpPr txBox="1"/>
          <p:nvPr/>
        </p:nvSpPr>
        <p:spPr>
          <a:xfrm>
            <a:off x="7282200" y="588996"/>
            <a:ext cx="4169996" cy="461665"/>
          </a:xfrm>
          <a:prstGeom prst="rect">
            <a:avLst/>
          </a:prstGeom>
          <a:noFill/>
        </p:spPr>
        <p:txBody>
          <a:bodyPr wrap="square" rtlCol="0">
            <a:spAutoFit/>
          </a:bodyPr>
          <a:lstStyle/>
          <a:p>
            <a:r>
              <a:rPr lang="en-US" sz="2400" b="1" dirty="0"/>
              <a:t>Example of Lasso Regression</a:t>
            </a:r>
            <a:endParaRPr lang="en-IN" b="1" dirty="0"/>
          </a:p>
        </p:txBody>
      </p:sp>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B6CFC1E2-B7FF-F623-913C-8EA788004378}"/>
                  </a:ext>
                </a:extLst>
              </p:cNvPr>
              <p:cNvSpPr txBox="1"/>
              <p:nvPr/>
            </p:nvSpPr>
            <p:spPr>
              <a:xfrm>
                <a:off x="4396076" y="1530503"/>
                <a:ext cx="20255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IN" i="1" smtClean="0">
                          <a:latin typeface="Cambria Math" panose="02040503050406030204" pitchFamily="18" charset="0"/>
                        </a:rPr>
                        <m:t>𝛼</m:t>
                      </m:r>
                    </m:oMath>
                  </m:oMathPara>
                </a14:m>
                <a:endParaRPr lang="en-IN" dirty="0"/>
              </a:p>
            </p:txBody>
          </p:sp>
        </mc:Choice>
        <mc:Fallback>
          <p:sp>
            <p:nvSpPr>
              <p:cNvPr id="6" name="TextBox 5">
                <a:extLst>
                  <a:ext uri="{FF2B5EF4-FFF2-40B4-BE49-F238E27FC236}">
                    <a16:creationId xmlns:a16="http://schemas.microsoft.com/office/drawing/2014/main" id="{B6CFC1E2-B7FF-F623-913C-8EA788004378}"/>
                  </a:ext>
                </a:extLst>
              </p:cNvPr>
              <p:cNvSpPr txBox="1">
                <a:spLocks noRot="1" noChangeAspect="1" noMove="1" noResize="1" noEditPoints="1" noAdjustHandles="1" noChangeArrowheads="1" noChangeShapeType="1" noTextEdit="1"/>
              </p:cNvSpPr>
              <p:nvPr/>
            </p:nvSpPr>
            <p:spPr>
              <a:xfrm>
                <a:off x="4396076" y="1530503"/>
                <a:ext cx="202556" cy="276999"/>
              </a:xfrm>
              <a:prstGeom prst="rect">
                <a:avLst/>
              </a:prstGeom>
              <a:blipFill>
                <a:blip r:embed="rId3"/>
                <a:stretch>
                  <a:fillRect l="-15152" r="-15152"/>
                </a:stretch>
              </a:blipFill>
            </p:spPr>
            <p:txBody>
              <a:bodyPr/>
              <a:lstStyle/>
              <a:p>
                <a:r>
                  <a:rPr lang="en-IN">
                    <a:noFill/>
                  </a:rPr>
                  <a:t> </a:t>
                </a:r>
              </a:p>
            </p:txBody>
          </p:sp>
        </mc:Fallback>
      </mc:AlternateContent>
      <p:sp>
        <p:nvSpPr>
          <p:cNvPr id="13" name="Rectangle 12">
            <a:extLst>
              <a:ext uri="{FF2B5EF4-FFF2-40B4-BE49-F238E27FC236}">
                <a16:creationId xmlns:a16="http://schemas.microsoft.com/office/drawing/2014/main" id="{C228F6D3-09E4-1648-2FB0-78BB5BF18F47}"/>
              </a:ext>
            </a:extLst>
          </p:cNvPr>
          <p:cNvSpPr/>
          <p:nvPr/>
        </p:nvSpPr>
        <p:spPr>
          <a:xfrm>
            <a:off x="3124940" y="5836160"/>
            <a:ext cx="976544" cy="2344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a:extLst>
              <a:ext uri="{FF2B5EF4-FFF2-40B4-BE49-F238E27FC236}">
                <a16:creationId xmlns:a16="http://schemas.microsoft.com/office/drawing/2014/main" id="{10B42DEF-E05E-E6C7-60E7-A8ADA19CAE0A}"/>
              </a:ext>
            </a:extLst>
          </p:cNvPr>
          <p:cNvSpPr/>
          <p:nvPr/>
        </p:nvSpPr>
        <p:spPr>
          <a:xfrm>
            <a:off x="443884" y="3343754"/>
            <a:ext cx="202556" cy="11252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B3922593-8E68-11FA-0249-F06C8EA9283B}"/>
              </a:ext>
            </a:extLst>
          </p:cNvPr>
          <p:cNvSpPr txBox="1"/>
          <p:nvPr/>
        </p:nvSpPr>
        <p:spPr>
          <a:xfrm>
            <a:off x="2618914" y="5722547"/>
            <a:ext cx="1624612" cy="461665"/>
          </a:xfrm>
          <a:prstGeom prst="rect">
            <a:avLst/>
          </a:prstGeom>
          <a:noFill/>
        </p:spPr>
        <p:txBody>
          <a:bodyPr wrap="square" rtlCol="0">
            <a:spAutoFit/>
          </a:bodyPr>
          <a:lstStyle/>
          <a:p>
            <a:r>
              <a:rPr lang="en-US" sz="2400" b="1" dirty="0">
                <a:highlight>
                  <a:srgbClr val="000000"/>
                </a:highlight>
              </a:rPr>
              <a:t>Experience</a:t>
            </a:r>
            <a:endParaRPr lang="en-IN" sz="2000" b="1" dirty="0">
              <a:highlight>
                <a:srgbClr val="000000"/>
              </a:highlight>
            </a:endParaRPr>
          </a:p>
        </p:txBody>
      </p:sp>
      <p:sp>
        <p:nvSpPr>
          <p:cNvPr id="16" name="TextBox 15">
            <a:extLst>
              <a:ext uri="{FF2B5EF4-FFF2-40B4-BE49-F238E27FC236}">
                <a16:creationId xmlns:a16="http://schemas.microsoft.com/office/drawing/2014/main" id="{0170274F-9801-4700-30D5-B3251EA99CF0}"/>
              </a:ext>
            </a:extLst>
          </p:cNvPr>
          <p:cNvSpPr txBox="1"/>
          <p:nvPr/>
        </p:nvSpPr>
        <p:spPr>
          <a:xfrm rot="16200000">
            <a:off x="-343823" y="3228945"/>
            <a:ext cx="1757006" cy="400110"/>
          </a:xfrm>
          <a:prstGeom prst="rect">
            <a:avLst/>
          </a:prstGeom>
          <a:noFill/>
        </p:spPr>
        <p:txBody>
          <a:bodyPr wrap="square" rtlCol="0">
            <a:spAutoFit/>
          </a:bodyPr>
          <a:lstStyle/>
          <a:p>
            <a:r>
              <a:rPr lang="en-US" sz="2000" b="1" dirty="0"/>
              <a:t>Salary</a:t>
            </a:r>
            <a:endParaRPr lang="en-IN" sz="2400" b="1" dirty="0"/>
          </a:p>
        </p:txBody>
      </p:sp>
      <p:sp>
        <p:nvSpPr>
          <p:cNvPr id="17" name="TextBox 16">
            <a:extLst>
              <a:ext uri="{FF2B5EF4-FFF2-40B4-BE49-F238E27FC236}">
                <a16:creationId xmlns:a16="http://schemas.microsoft.com/office/drawing/2014/main" id="{E33CE962-2688-AEC7-5311-FF6679B9D11C}"/>
              </a:ext>
            </a:extLst>
          </p:cNvPr>
          <p:cNvSpPr txBox="1"/>
          <p:nvPr/>
        </p:nvSpPr>
        <p:spPr>
          <a:xfrm>
            <a:off x="7131299" y="1771272"/>
            <a:ext cx="4343692" cy="3477875"/>
          </a:xfrm>
          <a:prstGeom prst="rect">
            <a:avLst/>
          </a:prstGeom>
          <a:noFill/>
        </p:spPr>
        <p:txBody>
          <a:bodyPr wrap="square" rtlCol="0">
            <a:spAutoFit/>
          </a:bodyPr>
          <a:lstStyle/>
          <a:p>
            <a:r>
              <a:rPr lang="en-US" sz="2000" dirty="0"/>
              <a:t>The effect of Alpha on Lasso regression is similar to its effect on ridge regression</a:t>
            </a:r>
          </a:p>
          <a:p>
            <a:endParaRPr lang="en-US" sz="2000" dirty="0"/>
          </a:p>
          <a:p>
            <a:r>
              <a:rPr lang="en-US" sz="2000" dirty="0"/>
              <a:t>As Alpha increases, the slope of the regression line is reduced and becomes more horizontal.</a:t>
            </a:r>
          </a:p>
          <a:p>
            <a:endParaRPr lang="en-US" sz="2000" dirty="0"/>
          </a:p>
          <a:p>
            <a:r>
              <a:rPr lang="en-US" sz="2000" dirty="0"/>
              <a:t>As Alpha increases, the model becomes less sensitive to the variations of the independent variable (# Years of experience)</a:t>
            </a:r>
            <a:endParaRPr lang="en-IN" sz="2000" dirty="0"/>
          </a:p>
        </p:txBody>
      </p:sp>
      <p:cxnSp>
        <p:nvCxnSpPr>
          <p:cNvPr id="18" name="Google Shape;298;p26">
            <a:extLst>
              <a:ext uri="{FF2B5EF4-FFF2-40B4-BE49-F238E27FC236}">
                <a16:creationId xmlns:a16="http://schemas.microsoft.com/office/drawing/2014/main" id="{E014B0F0-3B8E-23B1-210C-E424F2D83D89}"/>
              </a:ext>
            </a:extLst>
          </p:cNvPr>
          <p:cNvCxnSpPr/>
          <p:nvPr/>
        </p:nvCxnSpPr>
        <p:spPr>
          <a:xfrm>
            <a:off x="7026591" y="1174468"/>
            <a:ext cx="4448400" cy="0"/>
          </a:xfrm>
          <a:prstGeom prst="straightConnector1">
            <a:avLst/>
          </a:prstGeom>
          <a:noFill/>
          <a:ln w="9525" cap="flat" cmpd="sng">
            <a:solidFill>
              <a:schemeClr val="accent1"/>
            </a:solidFill>
            <a:prstDash val="solid"/>
            <a:round/>
            <a:headEnd type="none" w="med" len="med"/>
            <a:tailEnd type="none" w="med" len="med"/>
          </a:ln>
        </p:spPr>
      </p:cxnSp>
    </p:spTree>
    <p:extLst>
      <p:ext uri="{BB962C8B-B14F-4D97-AF65-F5344CB8AC3E}">
        <p14:creationId xmlns:p14="http://schemas.microsoft.com/office/powerpoint/2010/main" val="331303206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Custom 35">
      <a:dk1>
        <a:sysClr val="windowText" lastClr="000000"/>
      </a:dk1>
      <a:lt1>
        <a:sysClr val="window" lastClr="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Custom 4">
      <a:majorFont>
        <a:latin typeface="Goudy Old Style"/>
        <a:ea typeface=""/>
        <a:cs typeface=""/>
      </a:majorFont>
      <a:minorFont>
        <a:latin typeface="Goudy Old Style"/>
        <a:ea typeface=""/>
        <a:cs typeface=""/>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2.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0585E981-8C91-4205-A0C3-C991F42B4C9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4B270AB-C138-415C-897E-3C24487DECF1}">
  <ds:schemaRefs>
    <ds:schemaRef ds:uri="http://schemas.microsoft.com/sharepoint/v3/contenttype/forms"/>
  </ds:schemaRefs>
</ds:datastoreItem>
</file>

<file path=customXml/itemProps3.xml><?xml version="1.0" encoding="utf-8"?>
<ds:datastoreItem xmlns:ds="http://schemas.openxmlformats.org/officeDocument/2006/customXml" ds:itemID="{2C4C00F4-06E9-43E3-AD97-88A857CEFA82}">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{2061C242-80B0-4F75-A669-675CBA30E2AF}tf55705232_win32</Template>
  <TotalTime>287</TotalTime>
  <Words>1433</Words>
  <Application>Microsoft Office PowerPoint</Application>
  <PresentationFormat>Widescreen</PresentationFormat>
  <Paragraphs>208</Paragraphs>
  <Slides>44</Slides>
  <Notes>1</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44</vt:i4>
      </vt:variant>
    </vt:vector>
  </HeadingPairs>
  <TitlesOfParts>
    <vt:vector size="58" baseType="lpstr">
      <vt:lpstr>Arial</vt:lpstr>
      <vt:lpstr>Calibri</vt:lpstr>
      <vt:lpstr>Cambria Math</vt:lpstr>
      <vt:lpstr>Garamond (Body)</vt:lpstr>
      <vt:lpstr>Goudy Old Style</vt:lpstr>
      <vt:lpstr>Goudy Old Style (Body)</vt:lpstr>
      <vt:lpstr>Goudy Old Style (Headings)</vt:lpstr>
      <vt:lpstr>Roboto</vt:lpstr>
      <vt:lpstr>Roboto Black</vt:lpstr>
      <vt:lpstr>Roboto Light</vt:lpstr>
      <vt:lpstr>Rockwell Extra Bold</vt:lpstr>
      <vt:lpstr>Segoe UI</vt:lpstr>
      <vt:lpstr>Wingdings 2</vt:lpstr>
      <vt:lpstr>SlateVTI</vt:lpstr>
      <vt:lpstr>LASSO  REGRESSION</vt:lpstr>
      <vt:lpstr>WEEKLY AGENDA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LASSO  REGRESSION</dc:title>
  <dc:creator>Bharath Kumar N</dc:creator>
  <cp:lastModifiedBy>Bharath Kumar N</cp:lastModifiedBy>
  <cp:revision>1</cp:revision>
  <dcterms:created xsi:type="dcterms:W3CDTF">2023-03-24T04:54:55Z</dcterms:created>
  <dcterms:modified xsi:type="dcterms:W3CDTF">2023-03-24T09:42:09Z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